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media/image42.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82.jpg" ContentType="image/jpeg"/>
  <Override PartName="/ppt/charts/chart5.xml" ContentType="application/vnd.openxmlformats-officedocument.drawingml.chart+xml"/>
  <Override PartName="/ppt/media/image84.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258" r:id="rId4"/>
    <p:sldId id="259" r:id="rId5"/>
    <p:sldId id="261" r:id="rId6"/>
    <p:sldId id="326" r:id="rId7"/>
    <p:sldId id="264" r:id="rId8"/>
    <p:sldId id="265" r:id="rId9"/>
    <p:sldId id="267" r:id="rId10"/>
    <p:sldId id="268" r:id="rId11"/>
    <p:sldId id="270" r:id="rId12"/>
    <p:sldId id="327" r:id="rId13"/>
    <p:sldId id="328" r:id="rId14"/>
    <p:sldId id="269" r:id="rId15"/>
    <p:sldId id="329" r:id="rId16"/>
    <p:sldId id="271" r:id="rId17"/>
    <p:sldId id="303" r:id="rId18"/>
    <p:sldId id="304"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7" r:id="rId34"/>
    <p:sldId id="286" r:id="rId35"/>
    <p:sldId id="288" r:id="rId36"/>
    <p:sldId id="289" r:id="rId37"/>
    <p:sldId id="290" r:id="rId38"/>
    <p:sldId id="292" r:id="rId39"/>
    <p:sldId id="307" r:id="rId40"/>
    <p:sldId id="291" r:id="rId41"/>
    <p:sldId id="293" r:id="rId42"/>
    <p:sldId id="305" r:id="rId43"/>
    <p:sldId id="306" r:id="rId44"/>
    <p:sldId id="294" r:id="rId45"/>
    <p:sldId id="295" r:id="rId46"/>
    <p:sldId id="297" r:id="rId47"/>
    <p:sldId id="296" r:id="rId48"/>
    <p:sldId id="298" r:id="rId49"/>
    <p:sldId id="299" r:id="rId50"/>
    <p:sldId id="300" r:id="rId51"/>
    <p:sldId id="301" r:id="rId52"/>
    <p:sldId id="302" r:id="rId5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C837B8-B288-4BE2-B56C-1D20B0A76D29}" v="19" dt="2023-12-17T06:44:59.97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93091" autoAdjust="0"/>
  </p:normalViewPr>
  <p:slideViewPr>
    <p:cSldViewPr>
      <p:cViewPr>
        <p:scale>
          <a:sx n="100" d="100"/>
          <a:sy n="100" d="100"/>
        </p:scale>
        <p:origin x="918"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o yun kim" userId="5a9674b7-777a-4f60-8fda-12aae187d1fd" providerId="ADAL" clId="{7CC837B8-B288-4BE2-B56C-1D20B0A76D29}"/>
    <pc:docChg chg="undo custSel addSld modSld">
      <pc:chgData name="soo yun kim" userId="5a9674b7-777a-4f60-8fda-12aae187d1fd" providerId="ADAL" clId="{7CC837B8-B288-4BE2-B56C-1D20B0A76D29}" dt="2023-12-17T06:51:10.552" v="2033" actId="1076"/>
      <pc:docMkLst>
        <pc:docMk/>
      </pc:docMkLst>
      <pc:sldChg chg="modSp mod">
        <pc:chgData name="soo yun kim" userId="5a9674b7-777a-4f60-8fda-12aae187d1fd" providerId="ADAL" clId="{7CC837B8-B288-4BE2-B56C-1D20B0A76D29}" dt="2023-12-17T05:27:28.837" v="1004" actId="20577"/>
        <pc:sldMkLst>
          <pc:docMk/>
          <pc:sldMk cId="0" sldId="256"/>
        </pc:sldMkLst>
        <pc:spChg chg="mod">
          <ac:chgData name="soo yun kim" userId="5a9674b7-777a-4f60-8fda-12aae187d1fd" providerId="ADAL" clId="{7CC837B8-B288-4BE2-B56C-1D20B0A76D29}" dt="2023-12-17T05:27:28.837" v="1004" actId="20577"/>
          <ac:spMkLst>
            <pc:docMk/>
            <pc:sldMk cId="0" sldId="256"/>
            <ac:spMk id="10" creationId="{00000000-0000-0000-0000-000000000000}"/>
          </ac:spMkLst>
        </pc:spChg>
      </pc:sldChg>
      <pc:sldChg chg="modSp mod">
        <pc:chgData name="soo yun kim" userId="5a9674b7-777a-4f60-8fda-12aae187d1fd" providerId="ADAL" clId="{7CC837B8-B288-4BE2-B56C-1D20B0A76D29}" dt="2023-12-17T06:50:55.039" v="2030" actId="20577"/>
        <pc:sldMkLst>
          <pc:docMk/>
          <pc:sldMk cId="0" sldId="257"/>
        </pc:sldMkLst>
        <pc:spChg chg="mod">
          <ac:chgData name="soo yun kim" userId="5a9674b7-777a-4f60-8fda-12aae187d1fd" providerId="ADAL" clId="{7CC837B8-B288-4BE2-B56C-1D20B0A76D29}" dt="2023-12-17T06:50:44.625" v="2026" actId="20577"/>
          <ac:spMkLst>
            <pc:docMk/>
            <pc:sldMk cId="0" sldId="257"/>
            <ac:spMk id="6" creationId="{00000000-0000-0000-0000-000000000000}"/>
          </ac:spMkLst>
        </pc:spChg>
        <pc:spChg chg="mod">
          <ac:chgData name="soo yun kim" userId="5a9674b7-777a-4f60-8fda-12aae187d1fd" providerId="ADAL" clId="{7CC837B8-B288-4BE2-B56C-1D20B0A76D29}" dt="2023-12-17T05:27:50.394" v="1018" actId="20577"/>
          <ac:spMkLst>
            <pc:docMk/>
            <pc:sldMk cId="0" sldId="257"/>
            <ac:spMk id="7" creationId="{00000000-0000-0000-0000-000000000000}"/>
          </ac:spMkLst>
        </pc:spChg>
        <pc:spChg chg="mod">
          <ac:chgData name="soo yun kim" userId="5a9674b7-777a-4f60-8fda-12aae187d1fd" providerId="ADAL" clId="{7CC837B8-B288-4BE2-B56C-1D20B0A76D29}" dt="2023-12-17T06:50:47.165" v="2027" actId="20577"/>
          <ac:spMkLst>
            <pc:docMk/>
            <pc:sldMk cId="0" sldId="257"/>
            <ac:spMk id="8" creationId="{00000000-0000-0000-0000-000000000000}"/>
          </ac:spMkLst>
        </pc:spChg>
        <pc:spChg chg="mod">
          <ac:chgData name="soo yun kim" userId="5a9674b7-777a-4f60-8fda-12aae187d1fd" providerId="ADAL" clId="{7CC837B8-B288-4BE2-B56C-1D20B0A76D29}" dt="2023-12-17T05:57:35.383" v="1426" actId="20577"/>
          <ac:spMkLst>
            <pc:docMk/>
            <pc:sldMk cId="0" sldId="257"/>
            <ac:spMk id="9" creationId="{00000000-0000-0000-0000-000000000000}"/>
          </ac:spMkLst>
        </pc:spChg>
        <pc:spChg chg="mod">
          <ac:chgData name="soo yun kim" userId="5a9674b7-777a-4f60-8fda-12aae187d1fd" providerId="ADAL" clId="{7CC837B8-B288-4BE2-B56C-1D20B0A76D29}" dt="2023-12-17T06:50:49.651" v="2028" actId="20577"/>
          <ac:spMkLst>
            <pc:docMk/>
            <pc:sldMk cId="0" sldId="257"/>
            <ac:spMk id="11" creationId="{00000000-0000-0000-0000-000000000000}"/>
          </ac:spMkLst>
        </pc:spChg>
        <pc:spChg chg="mod">
          <ac:chgData name="soo yun kim" userId="5a9674b7-777a-4f60-8fda-12aae187d1fd" providerId="ADAL" clId="{7CC837B8-B288-4BE2-B56C-1D20B0A76D29}" dt="2023-12-17T05:57:14.753" v="1414" actId="1076"/>
          <ac:spMkLst>
            <pc:docMk/>
            <pc:sldMk cId="0" sldId="257"/>
            <ac:spMk id="23" creationId="{00000000-0000-0000-0000-000000000000}"/>
          </ac:spMkLst>
        </pc:spChg>
        <pc:spChg chg="mod">
          <ac:chgData name="soo yun kim" userId="5a9674b7-777a-4f60-8fda-12aae187d1fd" providerId="ADAL" clId="{7CC837B8-B288-4BE2-B56C-1D20B0A76D29}" dt="2023-12-17T05:50:26.807" v="1253" actId="20577"/>
          <ac:spMkLst>
            <pc:docMk/>
            <pc:sldMk cId="0" sldId="257"/>
            <ac:spMk id="24" creationId="{00000000-0000-0000-0000-000000000000}"/>
          </ac:spMkLst>
        </pc:spChg>
        <pc:spChg chg="mod">
          <ac:chgData name="soo yun kim" userId="5a9674b7-777a-4f60-8fda-12aae187d1fd" providerId="ADAL" clId="{7CC837B8-B288-4BE2-B56C-1D20B0A76D29}" dt="2023-12-17T05:50:40.560" v="1255" actId="1076"/>
          <ac:spMkLst>
            <pc:docMk/>
            <pc:sldMk cId="0" sldId="257"/>
            <ac:spMk id="25" creationId="{00000000-0000-0000-0000-000000000000}"/>
          </ac:spMkLst>
        </pc:spChg>
        <pc:spChg chg="mod">
          <ac:chgData name="soo yun kim" userId="5a9674b7-777a-4f60-8fda-12aae187d1fd" providerId="ADAL" clId="{7CC837B8-B288-4BE2-B56C-1D20B0A76D29}" dt="2023-12-17T06:50:55.039" v="2030" actId="20577"/>
          <ac:spMkLst>
            <pc:docMk/>
            <pc:sldMk cId="0" sldId="257"/>
            <ac:spMk id="26" creationId="{00000000-0000-0000-0000-000000000000}"/>
          </ac:spMkLst>
        </pc:spChg>
        <pc:spChg chg="mod">
          <ac:chgData name="soo yun kim" userId="5a9674b7-777a-4f60-8fda-12aae187d1fd" providerId="ADAL" clId="{7CC837B8-B288-4BE2-B56C-1D20B0A76D29}" dt="2023-12-17T06:50:51.012" v="2029" actId="20577"/>
          <ac:spMkLst>
            <pc:docMk/>
            <pc:sldMk cId="0" sldId="257"/>
            <ac:spMk id="27" creationId="{00000000-0000-0000-0000-000000000000}"/>
          </ac:spMkLst>
        </pc:spChg>
        <pc:spChg chg="mod">
          <ac:chgData name="soo yun kim" userId="5a9674b7-777a-4f60-8fda-12aae187d1fd" providerId="ADAL" clId="{7CC837B8-B288-4BE2-B56C-1D20B0A76D29}" dt="2023-12-17T05:44:00.095" v="1193" actId="20577"/>
          <ac:spMkLst>
            <pc:docMk/>
            <pc:sldMk cId="0" sldId="257"/>
            <ac:spMk id="28" creationId="{00000000-0000-0000-0000-000000000000}"/>
          </ac:spMkLst>
        </pc:spChg>
      </pc:sldChg>
      <pc:sldChg chg="modSp mod">
        <pc:chgData name="soo yun kim" userId="5a9674b7-777a-4f60-8fda-12aae187d1fd" providerId="ADAL" clId="{7CC837B8-B288-4BE2-B56C-1D20B0A76D29}" dt="2023-12-17T06:51:04.782" v="2032" actId="20577"/>
        <pc:sldMkLst>
          <pc:docMk/>
          <pc:sldMk cId="0" sldId="258"/>
        </pc:sldMkLst>
        <pc:spChg chg="mod">
          <ac:chgData name="soo yun kim" userId="5a9674b7-777a-4f60-8fda-12aae187d1fd" providerId="ADAL" clId="{7CC837B8-B288-4BE2-B56C-1D20B0A76D29}" dt="2023-12-17T06:51:04.782" v="2032" actId="20577"/>
          <ac:spMkLst>
            <pc:docMk/>
            <pc:sldMk cId="0" sldId="258"/>
            <ac:spMk id="4" creationId="{00000000-0000-0000-0000-000000000000}"/>
          </ac:spMkLst>
        </pc:spChg>
        <pc:spChg chg="mod">
          <ac:chgData name="soo yun kim" userId="5a9674b7-777a-4f60-8fda-12aae187d1fd" providerId="ADAL" clId="{7CC837B8-B288-4BE2-B56C-1D20B0A76D29}" dt="2023-12-17T05:59:39.020" v="1455" actId="20577"/>
          <ac:spMkLst>
            <pc:docMk/>
            <pc:sldMk cId="0" sldId="258"/>
            <ac:spMk id="5" creationId="{00000000-0000-0000-0000-000000000000}"/>
          </ac:spMkLst>
        </pc:spChg>
      </pc:sldChg>
      <pc:sldChg chg="modSp mod">
        <pc:chgData name="soo yun kim" userId="5a9674b7-777a-4f60-8fda-12aae187d1fd" providerId="ADAL" clId="{7CC837B8-B288-4BE2-B56C-1D20B0A76D29}" dt="2023-12-17T06:51:10.552" v="2033" actId="1076"/>
        <pc:sldMkLst>
          <pc:docMk/>
          <pc:sldMk cId="0" sldId="259"/>
        </pc:sldMkLst>
        <pc:spChg chg="mod">
          <ac:chgData name="soo yun kim" userId="5a9674b7-777a-4f60-8fda-12aae187d1fd" providerId="ADAL" clId="{7CC837B8-B288-4BE2-B56C-1D20B0A76D29}" dt="2023-12-17T05:58:19.826" v="1434" actId="21"/>
          <ac:spMkLst>
            <pc:docMk/>
            <pc:sldMk cId="0" sldId="259"/>
            <ac:spMk id="8" creationId="{3C1D1309-5A8D-C11A-0285-FC7EF7063D14}"/>
          </ac:spMkLst>
        </pc:spChg>
        <pc:spChg chg="mod">
          <ac:chgData name="soo yun kim" userId="5a9674b7-777a-4f60-8fda-12aae187d1fd" providerId="ADAL" clId="{7CC837B8-B288-4BE2-B56C-1D20B0A76D29}" dt="2023-12-17T06:51:10.552" v="2033" actId="1076"/>
          <ac:spMkLst>
            <pc:docMk/>
            <pc:sldMk cId="0" sldId="259"/>
            <ac:spMk id="19" creationId="{A90F8B4F-BDA3-5E14-6DD6-383F49AE95EF}"/>
          </ac:spMkLst>
        </pc:spChg>
      </pc:sldChg>
      <pc:sldChg chg="modSp mod">
        <pc:chgData name="soo yun kim" userId="5a9674b7-777a-4f60-8fda-12aae187d1fd" providerId="ADAL" clId="{7CC837B8-B288-4BE2-B56C-1D20B0A76D29}" dt="2023-12-17T05:32:38.567" v="1082" actId="14100"/>
        <pc:sldMkLst>
          <pc:docMk/>
          <pc:sldMk cId="0" sldId="264"/>
        </pc:sldMkLst>
        <pc:spChg chg="mod">
          <ac:chgData name="soo yun kim" userId="5a9674b7-777a-4f60-8fda-12aae187d1fd" providerId="ADAL" clId="{7CC837B8-B288-4BE2-B56C-1D20B0A76D29}" dt="2023-12-17T05:32:38.567" v="1082" actId="14100"/>
          <ac:spMkLst>
            <pc:docMk/>
            <pc:sldMk cId="0" sldId="264"/>
            <ac:spMk id="3" creationId="{00000000-0000-0000-0000-000000000000}"/>
          </ac:spMkLst>
        </pc:spChg>
        <pc:spChg chg="mod">
          <ac:chgData name="soo yun kim" userId="5a9674b7-777a-4f60-8fda-12aae187d1fd" providerId="ADAL" clId="{7CC837B8-B288-4BE2-B56C-1D20B0A76D29}" dt="2023-12-17T03:20:55.919" v="516" actId="313"/>
          <ac:spMkLst>
            <pc:docMk/>
            <pc:sldMk cId="0" sldId="264"/>
            <ac:spMk id="4" creationId="{00000000-0000-0000-0000-000000000000}"/>
          </ac:spMkLst>
        </pc:spChg>
      </pc:sldChg>
      <pc:sldChg chg="modSp mod">
        <pc:chgData name="soo yun kim" userId="5a9674b7-777a-4f60-8fda-12aae187d1fd" providerId="ADAL" clId="{7CC837B8-B288-4BE2-B56C-1D20B0A76D29}" dt="2023-12-17T05:32:45.323" v="1083" actId="14100"/>
        <pc:sldMkLst>
          <pc:docMk/>
          <pc:sldMk cId="0" sldId="265"/>
        </pc:sldMkLst>
        <pc:spChg chg="mod">
          <ac:chgData name="soo yun kim" userId="5a9674b7-777a-4f60-8fda-12aae187d1fd" providerId="ADAL" clId="{7CC837B8-B288-4BE2-B56C-1D20B0A76D29}" dt="2023-12-17T05:32:45.323" v="1083" actId="14100"/>
          <ac:spMkLst>
            <pc:docMk/>
            <pc:sldMk cId="0" sldId="265"/>
            <ac:spMk id="49" creationId="{00000000-0000-0000-0000-000000000000}"/>
          </ac:spMkLst>
        </pc:spChg>
        <pc:spChg chg="mod">
          <ac:chgData name="soo yun kim" userId="5a9674b7-777a-4f60-8fda-12aae187d1fd" providerId="ADAL" clId="{7CC837B8-B288-4BE2-B56C-1D20B0A76D29}" dt="2023-12-17T03:20:56.886" v="517" actId="313"/>
          <ac:spMkLst>
            <pc:docMk/>
            <pc:sldMk cId="0" sldId="265"/>
            <ac:spMk id="50" creationId="{00000000-0000-0000-0000-000000000000}"/>
          </ac:spMkLst>
        </pc:spChg>
      </pc:sldChg>
      <pc:sldChg chg="modSp mod">
        <pc:chgData name="soo yun kim" userId="5a9674b7-777a-4f60-8fda-12aae187d1fd" providerId="ADAL" clId="{7CC837B8-B288-4BE2-B56C-1D20B0A76D29}" dt="2023-12-17T06:49:54.967" v="2025" actId="1076"/>
        <pc:sldMkLst>
          <pc:docMk/>
          <pc:sldMk cId="0" sldId="267"/>
        </pc:sldMkLst>
        <pc:spChg chg="mod">
          <ac:chgData name="soo yun kim" userId="5a9674b7-777a-4f60-8fda-12aae187d1fd" providerId="ADAL" clId="{7CC837B8-B288-4BE2-B56C-1D20B0A76D29}" dt="2023-12-17T06:49:53.844" v="2024" actId="20577"/>
          <ac:spMkLst>
            <pc:docMk/>
            <pc:sldMk cId="0" sldId="267"/>
            <ac:spMk id="3" creationId="{00000000-0000-0000-0000-000000000000}"/>
          </ac:spMkLst>
        </pc:spChg>
        <pc:spChg chg="mod">
          <ac:chgData name="soo yun kim" userId="5a9674b7-777a-4f60-8fda-12aae187d1fd" providerId="ADAL" clId="{7CC837B8-B288-4BE2-B56C-1D20B0A76D29}" dt="2023-12-17T05:37:23.759" v="1142" actId="20577"/>
          <ac:spMkLst>
            <pc:docMk/>
            <pc:sldMk cId="0" sldId="267"/>
            <ac:spMk id="4" creationId="{00000000-0000-0000-0000-000000000000}"/>
          </ac:spMkLst>
        </pc:spChg>
        <pc:picChg chg="mod">
          <ac:chgData name="soo yun kim" userId="5a9674b7-777a-4f60-8fda-12aae187d1fd" providerId="ADAL" clId="{7CC837B8-B288-4BE2-B56C-1D20B0A76D29}" dt="2023-12-17T06:49:54.967" v="2025" actId="1076"/>
          <ac:picMkLst>
            <pc:docMk/>
            <pc:sldMk cId="0" sldId="267"/>
            <ac:picMk id="2" creationId="{00000000-0000-0000-0000-000000000000}"/>
          </ac:picMkLst>
        </pc:picChg>
      </pc:sldChg>
      <pc:sldChg chg="modSp mod">
        <pc:chgData name="soo yun kim" userId="5a9674b7-777a-4f60-8fda-12aae187d1fd" providerId="ADAL" clId="{7CC837B8-B288-4BE2-B56C-1D20B0A76D29}" dt="2023-12-17T06:01:57.532" v="1558" actId="20577"/>
        <pc:sldMkLst>
          <pc:docMk/>
          <pc:sldMk cId="0" sldId="268"/>
        </pc:sldMkLst>
        <pc:spChg chg="mod">
          <ac:chgData name="soo yun kim" userId="5a9674b7-777a-4f60-8fda-12aae187d1fd" providerId="ADAL" clId="{7CC837B8-B288-4BE2-B56C-1D20B0A76D29}" dt="2023-12-17T06:01:57.532" v="1558" actId="20577"/>
          <ac:spMkLst>
            <pc:docMk/>
            <pc:sldMk cId="0" sldId="268"/>
            <ac:spMk id="8" creationId="{00000000-0000-0000-0000-000000000000}"/>
          </ac:spMkLst>
        </pc:spChg>
        <pc:spChg chg="mod">
          <ac:chgData name="soo yun kim" userId="5a9674b7-777a-4f60-8fda-12aae187d1fd" providerId="ADAL" clId="{7CC837B8-B288-4BE2-B56C-1D20B0A76D29}" dt="2023-12-17T05:37:43.814" v="1143"/>
          <ac:spMkLst>
            <pc:docMk/>
            <pc:sldMk cId="0" sldId="268"/>
            <ac:spMk id="12" creationId="{00000000-0000-0000-0000-000000000000}"/>
          </ac:spMkLst>
        </pc:spChg>
        <pc:spChg chg="mod">
          <ac:chgData name="soo yun kim" userId="5a9674b7-777a-4f60-8fda-12aae187d1fd" providerId="ADAL" clId="{7CC837B8-B288-4BE2-B56C-1D20B0A76D29}" dt="2023-12-17T03:20:57.839" v="518" actId="313"/>
          <ac:spMkLst>
            <pc:docMk/>
            <pc:sldMk cId="0" sldId="268"/>
            <ac:spMk id="80" creationId="{714C4C4C-2D8C-8630-CA60-553CF526B559}"/>
          </ac:spMkLst>
        </pc:spChg>
      </pc:sldChg>
      <pc:sldChg chg="modSp mod">
        <pc:chgData name="soo yun kim" userId="5a9674b7-777a-4f60-8fda-12aae187d1fd" providerId="ADAL" clId="{7CC837B8-B288-4BE2-B56C-1D20B0A76D29}" dt="2023-12-17T06:03:28.928" v="1573" actId="1076"/>
        <pc:sldMkLst>
          <pc:docMk/>
          <pc:sldMk cId="2904987280" sldId="269"/>
        </pc:sldMkLst>
        <pc:spChg chg="mod">
          <ac:chgData name="soo yun kim" userId="5a9674b7-777a-4f60-8fda-12aae187d1fd" providerId="ADAL" clId="{7CC837B8-B288-4BE2-B56C-1D20B0A76D29}" dt="2023-12-17T06:03:28.928" v="1573" actId="1076"/>
          <ac:spMkLst>
            <pc:docMk/>
            <pc:sldMk cId="2904987280" sldId="269"/>
            <ac:spMk id="2" creationId="{197533DD-8403-4BAF-B0AE-855426085FB4}"/>
          </ac:spMkLst>
        </pc:spChg>
        <pc:spChg chg="mod">
          <ac:chgData name="soo yun kim" userId="5a9674b7-777a-4f60-8fda-12aae187d1fd" providerId="ADAL" clId="{7CC837B8-B288-4BE2-B56C-1D20B0A76D29}" dt="2023-12-17T03:18:31.618" v="491" actId="14100"/>
          <ac:spMkLst>
            <pc:docMk/>
            <pc:sldMk cId="2904987280" sldId="269"/>
            <ac:spMk id="4" creationId="{15420614-76F7-854F-D8FD-923FBAF5FB3A}"/>
          </ac:spMkLst>
        </pc:spChg>
        <pc:spChg chg="mod">
          <ac:chgData name="soo yun kim" userId="5a9674b7-777a-4f60-8fda-12aae187d1fd" providerId="ADAL" clId="{7CC837B8-B288-4BE2-B56C-1D20B0A76D29}" dt="2023-12-17T03:21:01.379" v="522" actId="313"/>
          <ac:spMkLst>
            <pc:docMk/>
            <pc:sldMk cId="2904987280" sldId="269"/>
            <ac:spMk id="6" creationId="{55FC5956-2AF0-6628-6CF7-BCFF6457A257}"/>
          </ac:spMkLst>
        </pc:spChg>
      </pc:sldChg>
      <pc:sldChg chg="modSp mod">
        <pc:chgData name="soo yun kim" userId="5a9674b7-777a-4f60-8fda-12aae187d1fd" providerId="ADAL" clId="{7CC837B8-B288-4BE2-B56C-1D20B0A76D29}" dt="2023-12-17T06:02:32.474" v="1572" actId="20577"/>
        <pc:sldMkLst>
          <pc:docMk/>
          <pc:sldMk cId="0" sldId="270"/>
        </pc:sldMkLst>
        <pc:spChg chg="mod">
          <ac:chgData name="soo yun kim" userId="5a9674b7-777a-4f60-8fda-12aae187d1fd" providerId="ADAL" clId="{7CC837B8-B288-4BE2-B56C-1D20B0A76D29}" dt="2023-12-17T05:38:10.716" v="1147" actId="20577"/>
          <ac:spMkLst>
            <pc:docMk/>
            <pc:sldMk cId="0" sldId="270"/>
            <ac:spMk id="69" creationId="{4ECFCC50-C147-D0B4-B914-160A04A8F029}"/>
          </ac:spMkLst>
        </pc:spChg>
        <pc:spChg chg="mod">
          <ac:chgData name="soo yun kim" userId="5a9674b7-777a-4f60-8fda-12aae187d1fd" providerId="ADAL" clId="{7CC837B8-B288-4BE2-B56C-1D20B0A76D29}" dt="2023-12-17T03:20:58.664" v="519" actId="313"/>
          <ac:spMkLst>
            <pc:docMk/>
            <pc:sldMk cId="0" sldId="270"/>
            <ac:spMk id="72" creationId="{EAE7E964-01B0-A3DB-C2A6-A2B3CE4E8853}"/>
          </ac:spMkLst>
        </pc:spChg>
        <pc:spChg chg="mod">
          <ac:chgData name="soo yun kim" userId="5a9674b7-777a-4f60-8fda-12aae187d1fd" providerId="ADAL" clId="{7CC837B8-B288-4BE2-B56C-1D20B0A76D29}" dt="2023-12-17T06:02:32.474" v="1572" actId="20577"/>
          <ac:spMkLst>
            <pc:docMk/>
            <pc:sldMk cId="0" sldId="270"/>
            <ac:spMk id="73" creationId="{6FA354CC-757C-8D1C-FF97-78FDE15064F8}"/>
          </ac:spMkLst>
        </pc:spChg>
      </pc:sldChg>
      <pc:sldChg chg="modSp mod">
        <pc:chgData name="soo yun kim" userId="5a9674b7-777a-4f60-8fda-12aae187d1fd" providerId="ADAL" clId="{7CC837B8-B288-4BE2-B56C-1D20B0A76D29}" dt="2023-12-17T03:21:02.789" v="524" actId="313"/>
        <pc:sldMkLst>
          <pc:docMk/>
          <pc:sldMk cId="1300644515" sldId="271"/>
        </pc:sldMkLst>
        <pc:spChg chg="mod">
          <ac:chgData name="soo yun kim" userId="5a9674b7-777a-4f60-8fda-12aae187d1fd" providerId="ADAL" clId="{7CC837B8-B288-4BE2-B56C-1D20B0A76D29}" dt="2023-12-17T03:18:54.259" v="495" actId="14100"/>
          <ac:spMkLst>
            <pc:docMk/>
            <pc:sldMk cId="1300644515" sldId="271"/>
            <ac:spMk id="4" creationId="{15420614-76F7-854F-D8FD-923FBAF5FB3A}"/>
          </ac:spMkLst>
        </pc:spChg>
        <pc:spChg chg="mod">
          <ac:chgData name="soo yun kim" userId="5a9674b7-777a-4f60-8fda-12aae187d1fd" providerId="ADAL" clId="{7CC837B8-B288-4BE2-B56C-1D20B0A76D29}" dt="2023-12-17T03:21:02.789" v="524" actId="313"/>
          <ac:spMkLst>
            <pc:docMk/>
            <pc:sldMk cId="1300644515" sldId="271"/>
            <ac:spMk id="6" creationId="{55FC5956-2AF0-6628-6CF7-BCFF6457A257}"/>
          </ac:spMkLst>
        </pc:spChg>
      </pc:sldChg>
      <pc:sldChg chg="modSp mod">
        <pc:chgData name="soo yun kim" userId="5a9674b7-777a-4f60-8fda-12aae187d1fd" providerId="ADAL" clId="{7CC837B8-B288-4BE2-B56C-1D20B0A76D29}" dt="2023-12-17T05:40:31.328" v="1162" actId="1076"/>
        <pc:sldMkLst>
          <pc:docMk/>
          <pc:sldMk cId="34694853" sldId="272"/>
        </pc:sldMkLst>
        <pc:spChg chg="mod">
          <ac:chgData name="soo yun kim" userId="5a9674b7-777a-4f60-8fda-12aae187d1fd" providerId="ADAL" clId="{7CC837B8-B288-4BE2-B56C-1D20B0A76D29}" dt="2023-12-17T05:40:27.600" v="1161" actId="1076"/>
          <ac:spMkLst>
            <pc:docMk/>
            <pc:sldMk cId="34694853" sldId="272"/>
            <ac:spMk id="13" creationId="{6167A579-DC43-D61C-EC3D-22857CC2DFF3}"/>
          </ac:spMkLst>
        </pc:spChg>
        <pc:spChg chg="mod">
          <ac:chgData name="soo yun kim" userId="5a9674b7-777a-4f60-8fda-12aae187d1fd" providerId="ADAL" clId="{7CC837B8-B288-4BE2-B56C-1D20B0A76D29}" dt="2023-12-17T05:40:31.328" v="1162" actId="1076"/>
          <ac:spMkLst>
            <pc:docMk/>
            <pc:sldMk cId="34694853" sldId="272"/>
            <ac:spMk id="14" creationId="{77B14000-4EE9-C945-67BE-55C0AF8E48F3}"/>
          </ac:spMkLst>
        </pc:spChg>
      </pc:sldChg>
      <pc:sldChg chg="modSp mod">
        <pc:chgData name="soo yun kim" userId="5a9674b7-777a-4f60-8fda-12aae187d1fd" providerId="ADAL" clId="{7CC837B8-B288-4BE2-B56C-1D20B0A76D29}" dt="2023-12-17T03:21:05.548" v="527" actId="313"/>
        <pc:sldMkLst>
          <pc:docMk/>
          <pc:sldMk cId="1543765220" sldId="273"/>
        </pc:sldMkLst>
        <pc:spChg chg="mod">
          <ac:chgData name="soo yun kim" userId="5a9674b7-777a-4f60-8fda-12aae187d1fd" providerId="ADAL" clId="{7CC837B8-B288-4BE2-B56C-1D20B0A76D29}" dt="2023-12-17T02:45:55.213" v="1" actId="108"/>
          <ac:spMkLst>
            <pc:docMk/>
            <pc:sldMk cId="1543765220" sldId="273"/>
            <ac:spMk id="2" creationId="{8809D945-9303-772D-2F83-F8A83DF659C3}"/>
          </ac:spMkLst>
        </pc:spChg>
        <pc:spChg chg="mod">
          <ac:chgData name="soo yun kim" userId="5a9674b7-777a-4f60-8fda-12aae187d1fd" providerId="ADAL" clId="{7CC837B8-B288-4BE2-B56C-1D20B0A76D29}" dt="2023-12-17T03:19:06.183" v="498" actId="14100"/>
          <ac:spMkLst>
            <pc:docMk/>
            <pc:sldMk cId="1543765220" sldId="273"/>
            <ac:spMk id="4" creationId="{15420614-76F7-854F-D8FD-923FBAF5FB3A}"/>
          </ac:spMkLst>
        </pc:spChg>
        <pc:spChg chg="mod">
          <ac:chgData name="soo yun kim" userId="5a9674b7-777a-4f60-8fda-12aae187d1fd" providerId="ADAL" clId="{7CC837B8-B288-4BE2-B56C-1D20B0A76D29}" dt="2023-12-17T03:21:05.548" v="527" actId="313"/>
          <ac:spMkLst>
            <pc:docMk/>
            <pc:sldMk cId="1543765220" sldId="273"/>
            <ac:spMk id="6" creationId="{55FC5956-2AF0-6628-6CF7-BCFF6457A257}"/>
          </ac:spMkLst>
        </pc:spChg>
        <pc:spChg chg="mod">
          <ac:chgData name="soo yun kim" userId="5a9674b7-777a-4f60-8fda-12aae187d1fd" providerId="ADAL" clId="{7CC837B8-B288-4BE2-B56C-1D20B0A76D29}" dt="2023-12-17T02:46:02.159" v="2" actId="14100"/>
          <ac:spMkLst>
            <pc:docMk/>
            <pc:sldMk cId="1543765220" sldId="273"/>
            <ac:spMk id="44" creationId="{606CE465-8B0C-5F53-6BBD-A90D79D9ED45}"/>
          </ac:spMkLst>
        </pc:spChg>
      </pc:sldChg>
      <pc:sldChg chg="modSp mod">
        <pc:chgData name="soo yun kim" userId="5a9674b7-777a-4f60-8fda-12aae187d1fd" providerId="ADAL" clId="{7CC837B8-B288-4BE2-B56C-1D20B0A76D29}" dt="2023-12-17T06:16:15.323" v="1645" actId="14100"/>
        <pc:sldMkLst>
          <pc:docMk/>
          <pc:sldMk cId="1536556855" sldId="274"/>
        </pc:sldMkLst>
        <pc:spChg chg="mod">
          <ac:chgData name="soo yun kim" userId="5a9674b7-777a-4f60-8fda-12aae187d1fd" providerId="ADAL" clId="{7CC837B8-B288-4BE2-B56C-1D20B0A76D29}" dt="2023-12-17T06:12:38.200" v="1602" actId="14100"/>
          <ac:spMkLst>
            <pc:docMk/>
            <pc:sldMk cId="1536556855" sldId="274"/>
            <ac:spMk id="3" creationId="{A379C48E-96FE-5DC8-50A2-7995402FCA1B}"/>
          </ac:spMkLst>
        </pc:spChg>
        <pc:spChg chg="mod">
          <ac:chgData name="soo yun kim" userId="5a9674b7-777a-4f60-8fda-12aae187d1fd" providerId="ADAL" clId="{7CC837B8-B288-4BE2-B56C-1D20B0A76D29}" dt="2023-12-17T03:19:10.394" v="499" actId="14100"/>
          <ac:spMkLst>
            <pc:docMk/>
            <pc:sldMk cId="1536556855" sldId="274"/>
            <ac:spMk id="4" creationId="{15420614-76F7-854F-D8FD-923FBAF5FB3A}"/>
          </ac:spMkLst>
        </pc:spChg>
        <pc:spChg chg="mod">
          <ac:chgData name="soo yun kim" userId="5a9674b7-777a-4f60-8fda-12aae187d1fd" providerId="ADAL" clId="{7CC837B8-B288-4BE2-B56C-1D20B0A76D29}" dt="2023-12-17T03:21:06.478" v="528" actId="313"/>
          <ac:spMkLst>
            <pc:docMk/>
            <pc:sldMk cId="1536556855" sldId="274"/>
            <ac:spMk id="6" creationId="{55FC5956-2AF0-6628-6CF7-BCFF6457A257}"/>
          </ac:spMkLst>
        </pc:spChg>
        <pc:spChg chg="mod">
          <ac:chgData name="soo yun kim" userId="5a9674b7-777a-4f60-8fda-12aae187d1fd" providerId="ADAL" clId="{7CC837B8-B288-4BE2-B56C-1D20B0A76D29}" dt="2023-12-17T02:49:09.406" v="37" actId="1076"/>
          <ac:spMkLst>
            <pc:docMk/>
            <pc:sldMk cId="1536556855" sldId="274"/>
            <ac:spMk id="13" creationId="{E0A04413-D051-F110-4BB0-858F62BCE8A4}"/>
          </ac:spMkLst>
        </pc:spChg>
        <pc:spChg chg="mod">
          <ac:chgData name="soo yun kim" userId="5a9674b7-777a-4f60-8fda-12aae187d1fd" providerId="ADAL" clId="{7CC837B8-B288-4BE2-B56C-1D20B0A76D29}" dt="2023-12-17T06:16:15.323" v="1645" actId="14100"/>
          <ac:spMkLst>
            <pc:docMk/>
            <pc:sldMk cId="1536556855" sldId="274"/>
            <ac:spMk id="15" creationId="{358A8A76-3FF2-5185-0728-7ADCAA763B56}"/>
          </ac:spMkLst>
        </pc:spChg>
        <pc:spChg chg="mod">
          <ac:chgData name="soo yun kim" userId="5a9674b7-777a-4f60-8fda-12aae187d1fd" providerId="ADAL" clId="{7CC837B8-B288-4BE2-B56C-1D20B0A76D29}" dt="2023-12-17T02:48:06.374" v="23" actId="14100"/>
          <ac:spMkLst>
            <pc:docMk/>
            <pc:sldMk cId="1536556855" sldId="274"/>
            <ac:spMk id="20" creationId="{DED9D71B-E921-8FAD-B4C4-87DD267F3CFB}"/>
          </ac:spMkLst>
        </pc:spChg>
        <pc:spChg chg="mod">
          <ac:chgData name="soo yun kim" userId="5a9674b7-777a-4f60-8fda-12aae187d1fd" providerId="ADAL" clId="{7CC837B8-B288-4BE2-B56C-1D20B0A76D29}" dt="2023-12-17T05:41:13.554" v="1167" actId="1076"/>
          <ac:spMkLst>
            <pc:docMk/>
            <pc:sldMk cId="1536556855" sldId="274"/>
            <ac:spMk id="32" creationId="{C8E19C7D-5E09-28A3-F7CD-0F76CED7F1A3}"/>
          </ac:spMkLst>
        </pc:spChg>
        <pc:grpChg chg="mod">
          <ac:chgData name="soo yun kim" userId="5a9674b7-777a-4f60-8fda-12aae187d1fd" providerId="ADAL" clId="{7CC837B8-B288-4BE2-B56C-1D20B0A76D29}" dt="2023-12-17T02:49:09.406" v="37" actId="1076"/>
          <ac:grpSpMkLst>
            <pc:docMk/>
            <pc:sldMk cId="1536556855" sldId="274"/>
            <ac:grpSpMk id="21" creationId="{A78C4D8B-89BF-8B50-998C-D778E3B6BBCF}"/>
          </ac:grpSpMkLst>
        </pc:grpChg>
        <pc:grpChg chg="mod">
          <ac:chgData name="soo yun kim" userId="5a9674b7-777a-4f60-8fda-12aae187d1fd" providerId="ADAL" clId="{7CC837B8-B288-4BE2-B56C-1D20B0A76D29}" dt="2023-12-17T02:47:10.431" v="8" actId="1076"/>
          <ac:grpSpMkLst>
            <pc:docMk/>
            <pc:sldMk cId="1536556855" sldId="274"/>
            <ac:grpSpMk id="36" creationId="{19ECF494-E5E4-A0A4-6C1E-1F5B057FE5C2}"/>
          </ac:grpSpMkLst>
        </pc:grpChg>
        <pc:graphicFrameChg chg="mod modGraphic">
          <ac:chgData name="soo yun kim" userId="5a9674b7-777a-4f60-8fda-12aae187d1fd" providerId="ADAL" clId="{7CC837B8-B288-4BE2-B56C-1D20B0A76D29}" dt="2023-12-17T06:15:37.477" v="1629" actId="6549"/>
          <ac:graphicFrameMkLst>
            <pc:docMk/>
            <pc:sldMk cId="1536556855" sldId="274"/>
            <ac:graphicFrameMk id="14" creationId="{132E9C02-440F-A6D2-0443-C93850596129}"/>
          </ac:graphicFrameMkLst>
        </pc:graphicFrameChg>
        <pc:graphicFrameChg chg="mod modGraphic">
          <ac:chgData name="soo yun kim" userId="5a9674b7-777a-4f60-8fda-12aae187d1fd" providerId="ADAL" clId="{7CC837B8-B288-4BE2-B56C-1D20B0A76D29}" dt="2023-12-17T06:15:21.524" v="1624" actId="20577"/>
          <ac:graphicFrameMkLst>
            <pc:docMk/>
            <pc:sldMk cId="1536556855" sldId="274"/>
            <ac:graphicFrameMk id="19" creationId="{D8B8C0C4-028C-D9BA-473F-30152E4952C5}"/>
          </ac:graphicFrameMkLst>
        </pc:graphicFrameChg>
        <pc:cxnChg chg="mod">
          <ac:chgData name="soo yun kim" userId="5a9674b7-777a-4f60-8fda-12aae187d1fd" providerId="ADAL" clId="{7CC837B8-B288-4BE2-B56C-1D20B0A76D29}" dt="2023-12-17T02:49:09.406" v="37" actId="1076"/>
          <ac:cxnSpMkLst>
            <pc:docMk/>
            <pc:sldMk cId="1536556855" sldId="274"/>
            <ac:cxnSpMk id="9" creationId="{A11C660F-3246-97DD-7B38-A6F6C269BD0C}"/>
          </ac:cxnSpMkLst>
        </pc:cxnChg>
      </pc:sldChg>
      <pc:sldChg chg="modSp mod">
        <pc:chgData name="soo yun kim" userId="5a9674b7-777a-4f60-8fda-12aae187d1fd" providerId="ADAL" clId="{7CC837B8-B288-4BE2-B56C-1D20B0A76D29}" dt="2023-12-17T05:41:23.652" v="1168" actId="20577"/>
        <pc:sldMkLst>
          <pc:docMk/>
          <pc:sldMk cId="3552381671" sldId="275"/>
        </pc:sldMkLst>
        <pc:spChg chg="mod">
          <ac:chgData name="soo yun kim" userId="5a9674b7-777a-4f60-8fda-12aae187d1fd" providerId="ADAL" clId="{7CC837B8-B288-4BE2-B56C-1D20B0A76D29}" dt="2023-12-17T03:19:15.126" v="500" actId="14100"/>
          <ac:spMkLst>
            <pc:docMk/>
            <pc:sldMk cId="3552381671" sldId="275"/>
            <ac:spMk id="4" creationId="{15420614-76F7-854F-D8FD-923FBAF5FB3A}"/>
          </ac:spMkLst>
        </pc:spChg>
        <pc:spChg chg="mod">
          <ac:chgData name="soo yun kim" userId="5a9674b7-777a-4f60-8fda-12aae187d1fd" providerId="ADAL" clId="{7CC837B8-B288-4BE2-B56C-1D20B0A76D29}" dt="2023-12-17T03:21:07.281" v="529" actId="313"/>
          <ac:spMkLst>
            <pc:docMk/>
            <pc:sldMk cId="3552381671" sldId="275"/>
            <ac:spMk id="6" creationId="{55FC5956-2AF0-6628-6CF7-BCFF6457A257}"/>
          </ac:spMkLst>
        </pc:spChg>
        <pc:spChg chg="mod">
          <ac:chgData name="soo yun kim" userId="5a9674b7-777a-4f60-8fda-12aae187d1fd" providerId="ADAL" clId="{7CC837B8-B288-4BE2-B56C-1D20B0A76D29}" dt="2023-12-17T05:41:23.652" v="1168" actId="20577"/>
          <ac:spMkLst>
            <pc:docMk/>
            <pc:sldMk cId="3552381671" sldId="275"/>
            <ac:spMk id="32" creationId="{C8E19C7D-5E09-28A3-F7CD-0F76CED7F1A3}"/>
          </ac:spMkLst>
        </pc:spChg>
      </pc:sldChg>
      <pc:sldChg chg="modSp mod">
        <pc:chgData name="soo yun kim" userId="5a9674b7-777a-4f60-8fda-12aae187d1fd" providerId="ADAL" clId="{7CC837B8-B288-4BE2-B56C-1D20B0A76D29}" dt="2023-12-17T06:20:59.364" v="1691" actId="20577"/>
        <pc:sldMkLst>
          <pc:docMk/>
          <pc:sldMk cId="2555655646" sldId="276"/>
        </pc:sldMkLst>
        <pc:spChg chg="mod">
          <ac:chgData name="soo yun kim" userId="5a9674b7-777a-4f60-8fda-12aae187d1fd" providerId="ADAL" clId="{7CC837B8-B288-4BE2-B56C-1D20B0A76D29}" dt="2023-12-17T02:49:40.155" v="38" actId="1076"/>
          <ac:spMkLst>
            <pc:docMk/>
            <pc:sldMk cId="2555655646" sldId="276"/>
            <ac:spMk id="2" creationId="{8F9F52FC-789F-C545-F9C4-BF5C6F3CEB17}"/>
          </ac:spMkLst>
        </pc:spChg>
        <pc:spChg chg="mod">
          <ac:chgData name="soo yun kim" userId="5a9674b7-777a-4f60-8fda-12aae187d1fd" providerId="ADAL" clId="{7CC837B8-B288-4BE2-B56C-1D20B0A76D29}" dt="2023-12-17T06:19:23.094" v="1646" actId="14100"/>
          <ac:spMkLst>
            <pc:docMk/>
            <pc:sldMk cId="2555655646" sldId="276"/>
            <ac:spMk id="3" creationId="{A379C48E-96FE-5DC8-50A2-7995402FCA1B}"/>
          </ac:spMkLst>
        </pc:spChg>
        <pc:spChg chg="mod">
          <ac:chgData name="soo yun kim" userId="5a9674b7-777a-4f60-8fda-12aae187d1fd" providerId="ADAL" clId="{7CC837B8-B288-4BE2-B56C-1D20B0A76D29}" dt="2023-12-17T02:49:54.201" v="46" actId="1076"/>
          <ac:spMkLst>
            <pc:docMk/>
            <pc:sldMk cId="2555655646" sldId="276"/>
            <ac:spMk id="4" creationId="{15420614-76F7-854F-D8FD-923FBAF5FB3A}"/>
          </ac:spMkLst>
        </pc:spChg>
        <pc:spChg chg="mod">
          <ac:chgData name="soo yun kim" userId="5a9674b7-777a-4f60-8fda-12aae187d1fd" providerId="ADAL" clId="{7CC837B8-B288-4BE2-B56C-1D20B0A76D29}" dt="2023-12-17T03:21:08.040" v="530" actId="313"/>
          <ac:spMkLst>
            <pc:docMk/>
            <pc:sldMk cId="2555655646" sldId="276"/>
            <ac:spMk id="6" creationId="{55FC5956-2AF0-6628-6CF7-BCFF6457A257}"/>
          </ac:spMkLst>
        </pc:spChg>
        <pc:spChg chg="mod">
          <ac:chgData name="soo yun kim" userId="5a9674b7-777a-4f60-8fda-12aae187d1fd" providerId="ADAL" clId="{7CC837B8-B288-4BE2-B56C-1D20B0A76D29}" dt="2023-12-17T06:19:52.761" v="1648" actId="20577"/>
          <ac:spMkLst>
            <pc:docMk/>
            <pc:sldMk cId="2555655646" sldId="276"/>
            <ac:spMk id="12" creationId="{1C593D59-9FDF-E408-258A-E99A7D175901}"/>
          </ac:spMkLst>
        </pc:spChg>
        <pc:spChg chg="mod">
          <ac:chgData name="soo yun kim" userId="5a9674b7-777a-4f60-8fda-12aae187d1fd" providerId="ADAL" clId="{7CC837B8-B288-4BE2-B56C-1D20B0A76D29}" dt="2023-12-17T05:41:30.650" v="1169" actId="20577"/>
          <ac:spMkLst>
            <pc:docMk/>
            <pc:sldMk cId="2555655646" sldId="276"/>
            <ac:spMk id="32" creationId="{C8E19C7D-5E09-28A3-F7CD-0F76CED7F1A3}"/>
          </ac:spMkLst>
        </pc:spChg>
        <pc:spChg chg="mod">
          <ac:chgData name="soo yun kim" userId="5a9674b7-777a-4f60-8fda-12aae187d1fd" providerId="ADAL" clId="{7CC837B8-B288-4BE2-B56C-1D20B0A76D29}" dt="2023-12-17T06:20:59.364" v="1691" actId="20577"/>
          <ac:spMkLst>
            <pc:docMk/>
            <pc:sldMk cId="2555655646" sldId="276"/>
            <ac:spMk id="242" creationId="{416228E5-A519-678A-49CC-96F91B794020}"/>
          </ac:spMkLst>
        </pc:spChg>
      </pc:sldChg>
      <pc:sldChg chg="modSp mod modNotesTx">
        <pc:chgData name="soo yun kim" userId="5a9674b7-777a-4f60-8fda-12aae187d1fd" providerId="ADAL" clId="{7CC837B8-B288-4BE2-B56C-1D20B0A76D29}" dt="2023-12-17T05:41:36.663" v="1170" actId="20577"/>
        <pc:sldMkLst>
          <pc:docMk/>
          <pc:sldMk cId="3249270195" sldId="277"/>
        </pc:sldMkLst>
        <pc:spChg chg="mod">
          <ac:chgData name="soo yun kim" userId="5a9674b7-777a-4f60-8fda-12aae187d1fd" providerId="ADAL" clId="{7CC837B8-B288-4BE2-B56C-1D20B0A76D29}" dt="2023-12-17T03:19:23.366" v="502" actId="1076"/>
          <ac:spMkLst>
            <pc:docMk/>
            <pc:sldMk cId="3249270195" sldId="277"/>
            <ac:spMk id="4" creationId="{15420614-76F7-854F-D8FD-923FBAF5FB3A}"/>
          </ac:spMkLst>
        </pc:spChg>
        <pc:spChg chg="mod">
          <ac:chgData name="soo yun kim" userId="5a9674b7-777a-4f60-8fda-12aae187d1fd" providerId="ADAL" clId="{7CC837B8-B288-4BE2-B56C-1D20B0A76D29}" dt="2023-12-17T03:21:09.111" v="531" actId="313"/>
          <ac:spMkLst>
            <pc:docMk/>
            <pc:sldMk cId="3249270195" sldId="277"/>
            <ac:spMk id="6" creationId="{55FC5956-2AF0-6628-6CF7-BCFF6457A257}"/>
          </ac:spMkLst>
        </pc:spChg>
        <pc:spChg chg="mod">
          <ac:chgData name="soo yun kim" userId="5a9674b7-777a-4f60-8fda-12aae187d1fd" providerId="ADAL" clId="{7CC837B8-B288-4BE2-B56C-1D20B0A76D29}" dt="2023-12-17T02:53:59.970" v="65" actId="1076"/>
          <ac:spMkLst>
            <pc:docMk/>
            <pc:sldMk cId="3249270195" sldId="277"/>
            <ac:spMk id="8" creationId="{2197A5B6-343F-677A-CFF0-2273BE753793}"/>
          </ac:spMkLst>
        </pc:spChg>
        <pc:spChg chg="mod">
          <ac:chgData name="soo yun kim" userId="5a9674b7-777a-4f60-8fda-12aae187d1fd" providerId="ADAL" clId="{7CC837B8-B288-4BE2-B56C-1D20B0A76D29}" dt="2023-12-17T05:41:36.663" v="1170" actId="20577"/>
          <ac:spMkLst>
            <pc:docMk/>
            <pc:sldMk cId="3249270195" sldId="277"/>
            <ac:spMk id="32" creationId="{C8E19C7D-5E09-28A3-F7CD-0F76CED7F1A3}"/>
          </ac:spMkLst>
        </pc:spChg>
        <pc:grpChg chg="mod">
          <ac:chgData name="soo yun kim" userId="5a9674b7-777a-4f60-8fda-12aae187d1fd" providerId="ADAL" clId="{7CC837B8-B288-4BE2-B56C-1D20B0A76D29}" dt="2023-12-17T02:51:28.718" v="50" actId="1076"/>
          <ac:grpSpMkLst>
            <pc:docMk/>
            <pc:sldMk cId="3249270195" sldId="277"/>
            <ac:grpSpMk id="14" creationId="{A372AB56-45C9-FF87-A28E-0AABB19BFD98}"/>
          </ac:grpSpMkLst>
        </pc:grpChg>
      </pc:sldChg>
      <pc:sldChg chg="addSp modSp mod modNotesTx">
        <pc:chgData name="soo yun kim" userId="5a9674b7-777a-4f60-8fda-12aae187d1fd" providerId="ADAL" clId="{7CC837B8-B288-4BE2-B56C-1D20B0A76D29}" dt="2023-12-17T05:42:04.702" v="1173" actId="1076"/>
        <pc:sldMkLst>
          <pc:docMk/>
          <pc:sldMk cId="3233797144" sldId="278"/>
        </pc:sldMkLst>
        <pc:spChg chg="mod">
          <ac:chgData name="soo yun kim" userId="5a9674b7-777a-4f60-8fda-12aae187d1fd" providerId="ADAL" clId="{7CC837B8-B288-4BE2-B56C-1D20B0A76D29}" dt="2023-12-17T03:19:27.807" v="503" actId="14100"/>
          <ac:spMkLst>
            <pc:docMk/>
            <pc:sldMk cId="3233797144" sldId="278"/>
            <ac:spMk id="4" creationId="{15420614-76F7-854F-D8FD-923FBAF5FB3A}"/>
          </ac:spMkLst>
        </pc:spChg>
        <pc:spChg chg="mod">
          <ac:chgData name="soo yun kim" userId="5a9674b7-777a-4f60-8fda-12aae187d1fd" providerId="ADAL" clId="{7CC837B8-B288-4BE2-B56C-1D20B0A76D29}" dt="2023-12-17T03:21:09.901" v="532" actId="313"/>
          <ac:spMkLst>
            <pc:docMk/>
            <pc:sldMk cId="3233797144" sldId="278"/>
            <ac:spMk id="6" creationId="{55FC5956-2AF0-6628-6CF7-BCFF6457A257}"/>
          </ac:spMkLst>
        </pc:spChg>
        <pc:spChg chg="mod">
          <ac:chgData name="soo yun kim" userId="5a9674b7-777a-4f60-8fda-12aae187d1fd" providerId="ADAL" clId="{7CC837B8-B288-4BE2-B56C-1D20B0A76D29}" dt="2023-12-17T05:42:04.702" v="1173" actId="1076"/>
          <ac:spMkLst>
            <pc:docMk/>
            <pc:sldMk cId="3233797144" sldId="278"/>
            <ac:spMk id="32" creationId="{C8E19C7D-5E09-28A3-F7CD-0F76CED7F1A3}"/>
          </ac:spMkLst>
        </pc:spChg>
        <pc:picChg chg="add mod">
          <ac:chgData name="soo yun kim" userId="5a9674b7-777a-4f60-8fda-12aae187d1fd" providerId="ADAL" clId="{7CC837B8-B288-4BE2-B56C-1D20B0A76D29}" dt="2023-12-17T02:55:25.719" v="69" actId="1076"/>
          <ac:picMkLst>
            <pc:docMk/>
            <pc:sldMk cId="3233797144" sldId="278"/>
            <ac:picMk id="2" creationId="{72996B8E-7E4E-F850-7D4B-52E8EDF38B89}"/>
          </ac:picMkLst>
        </pc:picChg>
      </pc:sldChg>
      <pc:sldChg chg="modSp mod">
        <pc:chgData name="soo yun kim" userId="5a9674b7-777a-4f60-8fda-12aae187d1fd" providerId="ADAL" clId="{7CC837B8-B288-4BE2-B56C-1D20B0A76D29}" dt="2023-12-17T06:22:51.099" v="1699" actId="20577"/>
        <pc:sldMkLst>
          <pc:docMk/>
          <pc:sldMk cId="33748302" sldId="279"/>
        </pc:sldMkLst>
        <pc:spChg chg="mod">
          <ac:chgData name="soo yun kim" userId="5a9674b7-777a-4f60-8fda-12aae187d1fd" providerId="ADAL" clId="{7CC837B8-B288-4BE2-B56C-1D20B0A76D29}" dt="2023-12-17T06:22:21.833" v="1692" actId="948"/>
          <ac:spMkLst>
            <pc:docMk/>
            <pc:sldMk cId="33748302" sldId="279"/>
            <ac:spMk id="3" creationId="{00000000-0000-0000-0000-000000000000}"/>
          </ac:spMkLst>
        </pc:spChg>
        <pc:spChg chg="mod">
          <ac:chgData name="soo yun kim" userId="5a9674b7-777a-4f60-8fda-12aae187d1fd" providerId="ADAL" clId="{7CC837B8-B288-4BE2-B56C-1D20B0A76D29}" dt="2023-12-17T02:57:44.198" v="85" actId="1076"/>
          <ac:spMkLst>
            <pc:docMk/>
            <pc:sldMk cId="33748302" sldId="279"/>
            <ac:spMk id="4" creationId="{15420614-76F7-854F-D8FD-923FBAF5FB3A}"/>
          </ac:spMkLst>
        </pc:spChg>
        <pc:spChg chg="mod">
          <ac:chgData name="soo yun kim" userId="5a9674b7-777a-4f60-8fda-12aae187d1fd" providerId="ADAL" clId="{7CC837B8-B288-4BE2-B56C-1D20B0A76D29}" dt="2023-12-17T03:21:10.695" v="533" actId="313"/>
          <ac:spMkLst>
            <pc:docMk/>
            <pc:sldMk cId="33748302" sldId="279"/>
            <ac:spMk id="6" creationId="{55FC5956-2AF0-6628-6CF7-BCFF6457A257}"/>
          </ac:spMkLst>
        </pc:spChg>
        <pc:spChg chg="mod">
          <ac:chgData name="soo yun kim" userId="5a9674b7-777a-4f60-8fda-12aae187d1fd" providerId="ADAL" clId="{7CC837B8-B288-4BE2-B56C-1D20B0A76D29}" dt="2023-12-17T06:22:43.382" v="1695" actId="20577"/>
          <ac:spMkLst>
            <pc:docMk/>
            <pc:sldMk cId="33748302" sldId="279"/>
            <ac:spMk id="12" creationId="{146F2129-67D6-CF5D-1E50-6E54136F52D4}"/>
          </ac:spMkLst>
        </pc:spChg>
        <pc:spChg chg="mod">
          <ac:chgData name="soo yun kim" userId="5a9674b7-777a-4f60-8fda-12aae187d1fd" providerId="ADAL" clId="{7CC837B8-B288-4BE2-B56C-1D20B0A76D29}" dt="2023-12-17T06:22:41.443" v="1694" actId="20577"/>
          <ac:spMkLst>
            <pc:docMk/>
            <pc:sldMk cId="33748302" sldId="279"/>
            <ac:spMk id="13" creationId="{B56DC6D0-CE97-7EBC-1444-78AF8C51DF9C}"/>
          </ac:spMkLst>
        </pc:spChg>
        <pc:spChg chg="mod">
          <ac:chgData name="soo yun kim" userId="5a9674b7-777a-4f60-8fda-12aae187d1fd" providerId="ADAL" clId="{7CC837B8-B288-4BE2-B56C-1D20B0A76D29}" dt="2023-12-17T06:22:46.776" v="1697" actId="20577"/>
          <ac:spMkLst>
            <pc:docMk/>
            <pc:sldMk cId="33748302" sldId="279"/>
            <ac:spMk id="14" creationId="{B0C49BA5-8E05-072D-A4B9-5F359A4E1B82}"/>
          </ac:spMkLst>
        </pc:spChg>
        <pc:spChg chg="mod">
          <ac:chgData name="soo yun kim" userId="5a9674b7-777a-4f60-8fda-12aae187d1fd" providerId="ADAL" clId="{7CC837B8-B288-4BE2-B56C-1D20B0A76D29}" dt="2023-12-17T06:22:49.061" v="1698" actId="20577"/>
          <ac:spMkLst>
            <pc:docMk/>
            <pc:sldMk cId="33748302" sldId="279"/>
            <ac:spMk id="15" creationId="{A86E7301-2114-C443-AFD3-963C03981E4F}"/>
          </ac:spMkLst>
        </pc:spChg>
        <pc:spChg chg="mod">
          <ac:chgData name="soo yun kim" userId="5a9674b7-777a-4f60-8fda-12aae187d1fd" providerId="ADAL" clId="{7CC837B8-B288-4BE2-B56C-1D20B0A76D29}" dt="2023-12-17T06:22:51.099" v="1699" actId="20577"/>
          <ac:spMkLst>
            <pc:docMk/>
            <pc:sldMk cId="33748302" sldId="279"/>
            <ac:spMk id="16" creationId="{EF542ABD-DD5C-23A2-83F6-880264AB129B}"/>
          </ac:spMkLst>
        </pc:spChg>
        <pc:spChg chg="mod">
          <ac:chgData name="soo yun kim" userId="5a9674b7-777a-4f60-8fda-12aae187d1fd" providerId="ADAL" clId="{7CC837B8-B288-4BE2-B56C-1D20B0A76D29}" dt="2023-12-17T05:42:49.878" v="1185" actId="113"/>
          <ac:spMkLst>
            <pc:docMk/>
            <pc:sldMk cId="33748302" sldId="279"/>
            <ac:spMk id="32" creationId="{C8E19C7D-5E09-28A3-F7CD-0F76CED7F1A3}"/>
          </ac:spMkLst>
        </pc:spChg>
        <pc:spChg chg="mod">
          <ac:chgData name="soo yun kim" userId="5a9674b7-777a-4f60-8fda-12aae187d1fd" providerId="ADAL" clId="{7CC837B8-B288-4BE2-B56C-1D20B0A76D29}" dt="2023-12-17T05:42:40.057" v="1184" actId="1076"/>
          <ac:spMkLst>
            <pc:docMk/>
            <pc:sldMk cId="33748302" sldId="279"/>
            <ac:spMk id="33" creationId="{58F8DF08-A98E-0D61-F663-6FA9846D2F41}"/>
          </ac:spMkLst>
        </pc:spChg>
        <pc:grpChg chg="mod">
          <ac:chgData name="soo yun kim" userId="5a9674b7-777a-4f60-8fda-12aae187d1fd" providerId="ADAL" clId="{7CC837B8-B288-4BE2-B56C-1D20B0A76D29}" dt="2023-12-17T02:57:31.860" v="77" actId="1076"/>
          <ac:grpSpMkLst>
            <pc:docMk/>
            <pc:sldMk cId="33748302" sldId="279"/>
            <ac:grpSpMk id="36" creationId="{19ECF494-E5E4-A0A4-6C1E-1F5B057FE5C2}"/>
          </ac:grpSpMkLst>
        </pc:grpChg>
        <pc:grpChg chg="mod">
          <ac:chgData name="soo yun kim" userId="5a9674b7-777a-4f60-8fda-12aae187d1fd" providerId="ADAL" clId="{7CC837B8-B288-4BE2-B56C-1D20B0A76D29}" dt="2023-12-17T05:42:28.838" v="1181" actId="1076"/>
          <ac:grpSpMkLst>
            <pc:docMk/>
            <pc:sldMk cId="33748302" sldId="279"/>
            <ac:grpSpMk id="37" creationId="{303D1E0F-485D-A37D-D615-CF49075E8295}"/>
          </ac:grpSpMkLst>
        </pc:grpChg>
      </pc:sldChg>
      <pc:sldChg chg="modSp mod">
        <pc:chgData name="soo yun kim" userId="5a9674b7-777a-4f60-8fda-12aae187d1fd" providerId="ADAL" clId="{7CC837B8-B288-4BE2-B56C-1D20B0A76D29}" dt="2023-12-17T06:23:32.880" v="1711" actId="1076"/>
        <pc:sldMkLst>
          <pc:docMk/>
          <pc:sldMk cId="1732555970" sldId="280"/>
        </pc:sldMkLst>
        <pc:spChg chg="mod">
          <ac:chgData name="soo yun kim" userId="5a9674b7-777a-4f60-8fda-12aae187d1fd" providerId="ADAL" clId="{7CC837B8-B288-4BE2-B56C-1D20B0A76D29}" dt="2023-12-17T06:23:32.880" v="1711" actId="1076"/>
          <ac:spMkLst>
            <pc:docMk/>
            <pc:sldMk cId="1732555970" sldId="280"/>
            <ac:spMk id="3" creationId="{83329F7E-6CCE-FA53-64B1-55119B9FFCEF}"/>
          </ac:spMkLst>
        </pc:spChg>
        <pc:spChg chg="mod">
          <ac:chgData name="soo yun kim" userId="5a9674b7-777a-4f60-8fda-12aae187d1fd" providerId="ADAL" clId="{7CC837B8-B288-4BE2-B56C-1D20B0A76D29}" dt="2023-12-17T02:58:15.288" v="87" actId="14100"/>
          <ac:spMkLst>
            <pc:docMk/>
            <pc:sldMk cId="1732555970" sldId="280"/>
            <ac:spMk id="4" creationId="{15420614-76F7-854F-D8FD-923FBAF5FB3A}"/>
          </ac:spMkLst>
        </pc:spChg>
        <pc:spChg chg="mod">
          <ac:chgData name="soo yun kim" userId="5a9674b7-777a-4f60-8fda-12aae187d1fd" providerId="ADAL" clId="{7CC837B8-B288-4BE2-B56C-1D20B0A76D29}" dt="2023-12-17T03:21:11.476" v="534" actId="313"/>
          <ac:spMkLst>
            <pc:docMk/>
            <pc:sldMk cId="1732555970" sldId="280"/>
            <ac:spMk id="6" creationId="{55FC5956-2AF0-6628-6CF7-BCFF6457A257}"/>
          </ac:spMkLst>
        </pc:spChg>
      </pc:sldChg>
      <pc:sldChg chg="modSp mod">
        <pc:chgData name="soo yun kim" userId="5a9674b7-777a-4f60-8fda-12aae187d1fd" providerId="ADAL" clId="{7CC837B8-B288-4BE2-B56C-1D20B0A76D29}" dt="2023-12-17T05:43:18.150" v="1188" actId="1076"/>
        <pc:sldMkLst>
          <pc:docMk/>
          <pc:sldMk cId="4041521192" sldId="281"/>
        </pc:sldMkLst>
        <pc:spChg chg="mod">
          <ac:chgData name="soo yun kim" userId="5a9674b7-777a-4f60-8fda-12aae187d1fd" providerId="ADAL" clId="{7CC837B8-B288-4BE2-B56C-1D20B0A76D29}" dt="2023-12-17T02:58:51.683" v="97" actId="1076"/>
          <ac:spMkLst>
            <pc:docMk/>
            <pc:sldMk cId="4041521192" sldId="281"/>
            <ac:spMk id="4" creationId="{15420614-76F7-854F-D8FD-923FBAF5FB3A}"/>
          </ac:spMkLst>
        </pc:spChg>
        <pc:spChg chg="mod">
          <ac:chgData name="soo yun kim" userId="5a9674b7-777a-4f60-8fda-12aae187d1fd" providerId="ADAL" clId="{7CC837B8-B288-4BE2-B56C-1D20B0A76D29}" dt="2023-12-17T03:21:12.126" v="535" actId="313"/>
          <ac:spMkLst>
            <pc:docMk/>
            <pc:sldMk cId="4041521192" sldId="281"/>
            <ac:spMk id="6" creationId="{55FC5956-2AF0-6628-6CF7-BCFF6457A257}"/>
          </ac:spMkLst>
        </pc:spChg>
        <pc:spChg chg="mod">
          <ac:chgData name="soo yun kim" userId="5a9674b7-777a-4f60-8fda-12aae187d1fd" providerId="ADAL" clId="{7CC837B8-B288-4BE2-B56C-1D20B0A76D29}" dt="2023-12-17T02:59:27.491" v="119" actId="14100"/>
          <ac:spMkLst>
            <pc:docMk/>
            <pc:sldMk cId="4041521192" sldId="281"/>
            <ac:spMk id="11" creationId="{B8A0021F-E4FA-A454-67C3-F62C3B1A984B}"/>
          </ac:spMkLst>
        </pc:spChg>
        <pc:spChg chg="mod">
          <ac:chgData name="soo yun kim" userId="5a9674b7-777a-4f60-8fda-12aae187d1fd" providerId="ADAL" clId="{7CC837B8-B288-4BE2-B56C-1D20B0A76D29}" dt="2023-12-17T05:43:18.150" v="1188" actId="1076"/>
          <ac:spMkLst>
            <pc:docMk/>
            <pc:sldMk cId="4041521192" sldId="281"/>
            <ac:spMk id="32" creationId="{C8E19C7D-5E09-28A3-F7CD-0F76CED7F1A3}"/>
          </ac:spMkLst>
        </pc:spChg>
        <pc:spChg chg="mod">
          <ac:chgData name="soo yun kim" userId="5a9674b7-777a-4f60-8fda-12aae187d1fd" providerId="ADAL" clId="{7CC837B8-B288-4BE2-B56C-1D20B0A76D29}" dt="2023-12-17T02:59:17.950" v="118" actId="1076"/>
          <ac:spMkLst>
            <pc:docMk/>
            <pc:sldMk cId="4041521192" sldId="281"/>
            <ac:spMk id="63" creationId="{A5BBA959-BDFE-807A-70A4-5AD9C7EF9084}"/>
          </ac:spMkLst>
        </pc:spChg>
        <pc:grpChg chg="mod">
          <ac:chgData name="soo yun kim" userId="5a9674b7-777a-4f60-8fda-12aae187d1fd" providerId="ADAL" clId="{7CC837B8-B288-4BE2-B56C-1D20B0A76D29}" dt="2023-12-17T05:43:10.231" v="1186" actId="1076"/>
          <ac:grpSpMkLst>
            <pc:docMk/>
            <pc:sldMk cId="4041521192" sldId="281"/>
            <ac:grpSpMk id="37" creationId="{303D1E0F-485D-A37D-D615-CF49075E8295}"/>
          </ac:grpSpMkLst>
        </pc:grpChg>
        <pc:graphicFrameChg chg="modGraphic">
          <ac:chgData name="soo yun kim" userId="5a9674b7-777a-4f60-8fda-12aae187d1fd" providerId="ADAL" clId="{7CC837B8-B288-4BE2-B56C-1D20B0A76D29}" dt="2023-12-17T02:59:32.998" v="121" actId="20577"/>
          <ac:graphicFrameMkLst>
            <pc:docMk/>
            <pc:sldMk cId="4041521192" sldId="281"/>
            <ac:graphicFrameMk id="9" creationId="{600D79C2-D1AB-7C48-EA64-7B7BD1076063}"/>
          </ac:graphicFrameMkLst>
        </pc:graphicFrameChg>
      </pc:sldChg>
      <pc:sldChg chg="addSp modSp mod">
        <pc:chgData name="soo yun kim" userId="5a9674b7-777a-4f60-8fda-12aae187d1fd" providerId="ADAL" clId="{7CC837B8-B288-4BE2-B56C-1D20B0A76D29}" dt="2023-12-17T06:24:00.981" v="1713" actId="20577"/>
        <pc:sldMkLst>
          <pc:docMk/>
          <pc:sldMk cId="3146216556" sldId="282"/>
        </pc:sldMkLst>
        <pc:spChg chg="mod">
          <ac:chgData name="soo yun kim" userId="5a9674b7-777a-4f60-8fda-12aae187d1fd" providerId="ADAL" clId="{7CC837B8-B288-4BE2-B56C-1D20B0A76D29}" dt="2023-12-17T03:00:46.630" v="130" actId="207"/>
          <ac:spMkLst>
            <pc:docMk/>
            <pc:sldMk cId="3146216556" sldId="282"/>
            <ac:spMk id="12" creationId="{86DBA515-FCC3-53EA-A7E1-031B52B12C0A}"/>
          </ac:spMkLst>
        </pc:spChg>
        <pc:spChg chg="mod">
          <ac:chgData name="soo yun kim" userId="5a9674b7-777a-4f60-8fda-12aae187d1fd" providerId="ADAL" clId="{7CC837B8-B288-4BE2-B56C-1D20B0A76D29}" dt="2023-12-17T06:24:00.981" v="1713" actId="20577"/>
          <ac:spMkLst>
            <pc:docMk/>
            <pc:sldMk cId="3146216556" sldId="282"/>
            <ac:spMk id="13" creationId="{6167A579-DC43-D61C-EC3D-22857CC2DFF3}"/>
          </ac:spMkLst>
        </pc:spChg>
        <pc:spChg chg="mod">
          <ac:chgData name="soo yun kim" userId="5a9674b7-777a-4f60-8fda-12aae187d1fd" providerId="ADAL" clId="{7CC837B8-B288-4BE2-B56C-1D20B0A76D29}" dt="2023-12-17T03:00:37.199" v="129" actId="207"/>
          <ac:spMkLst>
            <pc:docMk/>
            <pc:sldMk cId="3146216556" sldId="282"/>
            <ac:spMk id="14" creationId="{77B14000-4EE9-C945-67BE-55C0AF8E48F3}"/>
          </ac:spMkLst>
        </pc:spChg>
        <pc:picChg chg="add ord">
          <ac:chgData name="soo yun kim" userId="5a9674b7-777a-4f60-8fda-12aae187d1fd" providerId="ADAL" clId="{7CC837B8-B288-4BE2-B56C-1D20B0A76D29}" dt="2023-12-17T03:00:55.020" v="132" actId="167"/>
          <ac:picMkLst>
            <pc:docMk/>
            <pc:sldMk cId="3146216556" sldId="282"/>
            <ac:picMk id="2" creationId="{0C071971-173B-6101-0C87-1A311659866E}"/>
          </ac:picMkLst>
        </pc:picChg>
      </pc:sldChg>
      <pc:sldChg chg="modSp mod modNotesTx">
        <pc:chgData name="soo yun kim" userId="5a9674b7-777a-4f60-8fda-12aae187d1fd" providerId="ADAL" clId="{7CC837B8-B288-4BE2-B56C-1D20B0A76D29}" dt="2023-12-17T04:44:18.631" v="570" actId="1076"/>
        <pc:sldMkLst>
          <pc:docMk/>
          <pc:sldMk cId="1821804021" sldId="283"/>
        </pc:sldMkLst>
        <pc:spChg chg="mod">
          <ac:chgData name="soo yun kim" userId="5a9674b7-777a-4f60-8fda-12aae187d1fd" providerId="ADAL" clId="{7CC837B8-B288-4BE2-B56C-1D20B0A76D29}" dt="2023-12-17T04:44:16.989" v="569" actId="1076"/>
          <ac:spMkLst>
            <pc:docMk/>
            <pc:sldMk cId="1821804021" sldId="283"/>
            <ac:spMk id="4" creationId="{15420614-76F7-854F-D8FD-923FBAF5FB3A}"/>
          </ac:spMkLst>
        </pc:spChg>
        <pc:spChg chg="mod">
          <ac:chgData name="soo yun kim" userId="5a9674b7-777a-4f60-8fda-12aae187d1fd" providerId="ADAL" clId="{7CC837B8-B288-4BE2-B56C-1D20B0A76D29}" dt="2023-12-17T04:44:18.631" v="570" actId="1076"/>
          <ac:spMkLst>
            <pc:docMk/>
            <pc:sldMk cId="1821804021" sldId="283"/>
            <ac:spMk id="6" creationId="{55FC5956-2AF0-6628-6CF7-BCFF6457A257}"/>
          </ac:spMkLst>
        </pc:spChg>
        <pc:spChg chg="mod">
          <ac:chgData name="soo yun kim" userId="5a9674b7-777a-4f60-8fda-12aae187d1fd" providerId="ADAL" clId="{7CC837B8-B288-4BE2-B56C-1D20B0A76D29}" dt="2023-12-17T04:44:07.134" v="568" actId="122"/>
          <ac:spMkLst>
            <pc:docMk/>
            <pc:sldMk cId="1821804021" sldId="283"/>
            <ac:spMk id="20" creationId="{774CD487-7C3C-F510-5243-3C36AF4A353F}"/>
          </ac:spMkLst>
        </pc:spChg>
        <pc:grpChg chg="mod">
          <ac:chgData name="soo yun kim" userId="5a9674b7-777a-4f60-8fda-12aae187d1fd" providerId="ADAL" clId="{7CC837B8-B288-4BE2-B56C-1D20B0A76D29}" dt="2023-12-17T04:44:00.648" v="567" actId="14100"/>
          <ac:grpSpMkLst>
            <pc:docMk/>
            <pc:sldMk cId="1821804021" sldId="283"/>
            <ac:grpSpMk id="47" creationId="{F53BF1BF-EC4F-F92D-5FC2-22521F9B9DF4}"/>
          </ac:grpSpMkLst>
        </pc:grpChg>
      </pc:sldChg>
      <pc:sldChg chg="modSp mod">
        <pc:chgData name="soo yun kim" userId="5a9674b7-777a-4f60-8fda-12aae187d1fd" providerId="ADAL" clId="{7CC837B8-B288-4BE2-B56C-1D20B0A76D29}" dt="2023-12-17T04:45:30.253" v="574" actId="20577"/>
        <pc:sldMkLst>
          <pc:docMk/>
          <pc:sldMk cId="3955432824" sldId="284"/>
        </pc:sldMkLst>
        <pc:spChg chg="mod">
          <ac:chgData name="soo yun kim" userId="5a9674b7-777a-4f60-8fda-12aae187d1fd" providerId="ADAL" clId="{7CC837B8-B288-4BE2-B56C-1D20B0A76D29}" dt="2023-12-17T03:03:47.456" v="154" actId="1076"/>
          <ac:spMkLst>
            <pc:docMk/>
            <pc:sldMk cId="3955432824" sldId="284"/>
            <ac:spMk id="4" creationId="{15420614-76F7-854F-D8FD-923FBAF5FB3A}"/>
          </ac:spMkLst>
        </pc:spChg>
        <pc:spChg chg="mod">
          <ac:chgData name="soo yun kim" userId="5a9674b7-777a-4f60-8fda-12aae187d1fd" providerId="ADAL" clId="{7CC837B8-B288-4BE2-B56C-1D20B0A76D29}" dt="2023-12-17T03:21:13.528" v="537" actId="313"/>
          <ac:spMkLst>
            <pc:docMk/>
            <pc:sldMk cId="3955432824" sldId="284"/>
            <ac:spMk id="6" creationId="{55FC5956-2AF0-6628-6CF7-BCFF6457A257}"/>
          </ac:spMkLst>
        </pc:spChg>
        <pc:spChg chg="mod">
          <ac:chgData name="soo yun kim" userId="5a9674b7-777a-4f60-8fda-12aae187d1fd" providerId="ADAL" clId="{7CC837B8-B288-4BE2-B56C-1D20B0A76D29}" dt="2023-12-17T04:45:23.734" v="572" actId="20577"/>
          <ac:spMkLst>
            <pc:docMk/>
            <pc:sldMk cId="3955432824" sldId="284"/>
            <ac:spMk id="9" creationId="{DBDCE18D-BEC2-B28D-4212-2787F1A9BB5A}"/>
          </ac:spMkLst>
        </pc:spChg>
        <pc:spChg chg="mod">
          <ac:chgData name="soo yun kim" userId="5a9674b7-777a-4f60-8fda-12aae187d1fd" providerId="ADAL" clId="{7CC837B8-B288-4BE2-B56C-1D20B0A76D29}" dt="2023-12-17T03:03:58.158" v="156" actId="14100"/>
          <ac:spMkLst>
            <pc:docMk/>
            <pc:sldMk cId="3955432824" sldId="284"/>
            <ac:spMk id="11" creationId="{16BA0E0C-4DA8-49EA-F98A-415583B6504A}"/>
          </ac:spMkLst>
        </pc:spChg>
        <pc:spChg chg="mod">
          <ac:chgData name="soo yun kim" userId="5a9674b7-777a-4f60-8fda-12aae187d1fd" providerId="ADAL" clId="{7CC837B8-B288-4BE2-B56C-1D20B0A76D29}" dt="2023-12-17T04:45:30.253" v="574" actId="20577"/>
          <ac:spMkLst>
            <pc:docMk/>
            <pc:sldMk cId="3955432824" sldId="284"/>
            <ac:spMk id="12" creationId="{48623FF1-CBBC-8CC5-A689-76467E0D958F}"/>
          </ac:spMkLst>
        </pc:spChg>
        <pc:spChg chg="mod">
          <ac:chgData name="soo yun kim" userId="5a9674b7-777a-4f60-8fda-12aae187d1fd" providerId="ADAL" clId="{7CC837B8-B288-4BE2-B56C-1D20B0A76D29}" dt="2023-12-17T03:03:31.078" v="145" actId="14100"/>
          <ac:spMkLst>
            <pc:docMk/>
            <pc:sldMk cId="3955432824" sldId="284"/>
            <ac:spMk id="25" creationId="{7B320D3E-9E12-994A-CA82-D512B4722E38}"/>
          </ac:spMkLst>
        </pc:spChg>
      </pc:sldChg>
      <pc:sldChg chg="modSp mod">
        <pc:chgData name="soo yun kim" userId="5a9674b7-777a-4f60-8fda-12aae187d1fd" providerId="ADAL" clId="{7CC837B8-B288-4BE2-B56C-1D20B0A76D29}" dt="2023-12-17T04:45:58.988" v="591" actId="20577"/>
        <pc:sldMkLst>
          <pc:docMk/>
          <pc:sldMk cId="2031115380" sldId="285"/>
        </pc:sldMkLst>
        <pc:spChg chg="mod">
          <ac:chgData name="soo yun kim" userId="5a9674b7-777a-4f60-8fda-12aae187d1fd" providerId="ADAL" clId="{7CC837B8-B288-4BE2-B56C-1D20B0A76D29}" dt="2023-12-17T03:04:18.108" v="159" actId="14100"/>
          <ac:spMkLst>
            <pc:docMk/>
            <pc:sldMk cId="2031115380" sldId="285"/>
            <ac:spMk id="4" creationId="{15420614-76F7-854F-D8FD-923FBAF5FB3A}"/>
          </ac:spMkLst>
        </pc:spChg>
        <pc:spChg chg="mod">
          <ac:chgData name="soo yun kim" userId="5a9674b7-777a-4f60-8fda-12aae187d1fd" providerId="ADAL" clId="{7CC837B8-B288-4BE2-B56C-1D20B0A76D29}" dt="2023-12-17T03:21:14.189" v="538" actId="313"/>
          <ac:spMkLst>
            <pc:docMk/>
            <pc:sldMk cId="2031115380" sldId="285"/>
            <ac:spMk id="6" creationId="{55FC5956-2AF0-6628-6CF7-BCFF6457A257}"/>
          </ac:spMkLst>
        </pc:spChg>
        <pc:spChg chg="mod">
          <ac:chgData name="soo yun kim" userId="5a9674b7-777a-4f60-8fda-12aae187d1fd" providerId="ADAL" clId="{7CC837B8-B288-4BE2-B56C-1D20B0A76D29}" dt="2023-12-17T04:45:58.988" v="591" actId="20577"/>
          <ac:spMkLst>
            <pc:docMk/>
            <pc:sldMk cId="2031115380" sldId="285"/>
            <ac:spMk id="11" creationId="{16BA0E0C-4DA8-49EA-F98A-415583B6504A}"/>
          </ac:spMkLst>
        </pc:spChg>
        <pc:spChg chg="mod">
          <ac:chgData name="soo yun kim" userId="5a9674b7-777a-4f60-8fda-12aae187d1fd" providerId="ADAL" clId="{7CC837B8-B288-4BE2-B56C-1D20B0A76D29}" dt="2023-12-17T04:45:52.095" v="587" actId="14100"/>
          <ac:spMkLst>
            <pc:docMk/>
            <pc:sldMk cId="2031115380" sldId="285"/>
            <ac:spMk id="12" creationId="{48623FF1-CBBC-8CC5-A689-76467E0D958F}"/>
          </ac:spMkLst>
        </pc:spChg>
      </pc:sldChg>
      <pc:sldChg chg="modSp mod">
        <pc:chgData name="soo yun kim" userId="5a9674b7-777a-4f60-8fda-12aae187d1fd" providerId="ADAL" clId="{7CC837B8-B288-4BE2-B56C-1D20B0A76D29}" dt="2023-12-17T05:51:17.225" v="1291" actId="20577"/>
        <pc:sldMkLst>
          <pc:docMk/>
          <pc:sldMk cId="4020419847" sldId="286"/>
        </pc:sldMkLst>
        <pc:spChg chg="mod">
          <ac:chgData name="soo yun kim" userId="5a9674b7-777a-4f60-8fda-12aae187d1fd" providerId="ADAL" clId="{7CC837B8-B288-4BE2-B56C-1D20B0A76D29}" dt="2023-12-17T03:07:17.861" v="222" actId="14100"/>
          <ac:spMkLst>
            <pc:docMk/>
            <pc:sldMk cId="4020419847" sldId="286"/>
            <ac:spMk id="4" creationId="{15420614-76F7-854F-D8FD-923FBAF5FB3A}"/>
          </ac:spMkLst>
        </pc:spChg>
        <pc:spChg chg="mod">
          <ac:chgData name="soo yun kim" userId="5a9674b7-777a-4f60-8fda-12aae187d1fd" providerId="ADAL" clId="{7CC837B8-B288-4BE2-B56C-1D20B0A76D29}" dt="2023-12-17T03:21:15.314" v="539" actId="313"/>
          <ac:spMkLst>
            <pc:docMk/>
            <pc:sldMk cId="4020419847" sldId="286"/>
            <ac:spMk id="6" creationId="{55FC5956-2AF0-6628-6CF7-BCFF6457A257}"/>
          </ac:spMkLst>
        </pc:spChg>
        <pc:spChg chg="mod">
          <ac:chgData name="soo yun kim" userId="5a9674b7-777a-4f60-8fda-12aae187d1fd" providerId="ADAL" clId="{7CC837B8-B288-4BE2-B56C-1D20B0A76D29}" dt="2023-12-17T04:46:44.723" v="596" actId="14100"/>
          <ac:spMkLst>
            <pc:docMk/>
            <pc:sldMk cId="4020419847" sldId="286"/>
            <ac:spMk id="22" creationId="{41E654F1-E3FB-BE3A-43DF-874FB8270F33}"/>
          </ac:spMkLst>
        </pc:spChg>
        <pc:spChg chg="mod">
          <ac:chgData name="soo yun kim" userId="5a9674b7-777a-4f60-8fda-12aae187d1fd" providerId="ADAL" clId="{7CC837B8-B288-4BE2-B56C-1D20B0A76D29}" dt="2023-12-17T03:07:12.385" v="221" actId="1076"/>
          <ac:spMkLst>
            <pc:docMk/>
            <pc:sldMk cId="4020419847" sldId="286"/>
            <ac:spMk id="24" creationId="{36834D3A-66FC-4343-DD42-FD56CF55BC52}"/>
          </ac:spMkLst>
        </pc:spChg>
        <pc:spChg chg="mod">
          <ac:chgData name="soo yun kim" userId="5a9674b7-777a-4f60-8fda-12aae187d1fd" providerId="ADAL" clId="{7CC837B8-B288-4BE2-B56C-1D20B0A76D29}" dt="2023-12-17T03:06:16.955" v="207" actId="14100"/>
          <ac:spMkLst>
            <pc:docMk/>
            <pc:sldMk cId="4020419847" sldId="286"/>
            <ac:spMk id="27" creationId="{E8C5D025-49C0-029B-39D4-A47122CAF258}"/>
          </ac:spMkLst>
        </pc:spChg>
        <pc:spChg chg="mod">
          <ac:chgData name="soo yun kim" userId="5a9674b7-777a-4f60-8fda-12aae187d1fd" providerId="ADAL" clId="{7CC837B8-B288-4BE2-B56C-1D20B0A76D29}" dt="2023-12-17T03:06:24.619" v="210" actId="1076"/>
          <ac:spMkLst>
            <pc:docMk/>
            <pc:sldMk cId="4020419847" sldId="286"/>
            <ac:spMk id="29" creationId="{B38EDD32-001A-6BF9-C8B0-7F7E1BD4C0BF}"/>
          </ac:spMkLst>
        </pc:spChg>
        <pc:spChg chg="mod">
          <ac:chgData name="soo yun kim" userId="5a9674b7-777a-4f60-8fda-12aae187d1fd" providerId="ADAL" clId="{7CC837B8-B288-4BE2-B56C-1D20B0A76D29}" dt="2023-12-17T05:51:17.225" v="1291" actId="20577"/>
          <ac:spMkLst>
            <pc:docMk/>
            <pc:sldMk cId="4020419847" sldId="286"/>
            <ac:spMk id="32" creationId="{C8E19C7D-5E09-28A3-F7CD-0F76CED7F1A3}"/>
          </ac:spMkLst>
        </pc:spChg>
        <pc:spChg chg="mod">
          <ac:chgData name="soo yun kim" userId="5a9674b7-777a-4f60-8fda-12aae187d1fd" providerId="ADAL" clId="{7CC837B8-B288-4BE2-B56C-1D20B0A76D29}" dt="2023-12-17T05:51:08.451" v="1270" actId="20577"/>
          <ac:spMkLst>
            <pc:docMk/>
            <pc:sldMk cId="4020419847" sldId="286"/>
            <ac:spMk id="33" creationId="{58F8DF08-A98E-0D61-F663-6FA9846D2F41}"/>
          </ac:spMkLst>
        </pc:spChg>
        <pc:spChg chg="mod">
          <ac:chgData name="soo yun kim" userId="5a9674b7-777a-4f60-8fda-12aae187d1fd" providerId="ADAL" clId="{7CC837B8-B288-4BE2-B56C-1D20B0A76D29}" dt="2023-12-17T03:06:34.825" v="213" actId="1076"/>
          <ac:spMkLst>
            <pc:docMk/>
            <pc:sldMk cId="4020419847" sldId="286"/>
            <ac:spMk id="45" creationId="{9D199B2E-CDBF-B5F5-CD97-6429C34E9442}"/>
          </ac:spMkLst>
        </pc:spChg>
        <pc:spChg chg="mod">
          <ac:chgData name="soo yun kim" userId="5a9674b7-777a-4f60-8fda-12aae187d1fd" providerId="ADAL" clId="{7CC837B8-B288-4BE2-B56C-1D20B0A76D29}" dt="2023-12-17T03:06:32.556" v="212" actId="1076"/>
          <ac:spMkLst>
            <pc:docMk/>
            <pc:sldMk cId="4020419847" sldId="286"/>
            <ac:spMk id="55" creationId="{1276C421-9F1C-FBE9-3F6F-8B869AEBDD4B}"/>
          </ac:spMkLst>
        </pc:spChg>
        <pc:spChg chg="mod">
          <ac:chgData name="soo yun kim" userId="5a9674b7-777a-4f60-8fda-12aae187d1fd" providerId="ADAL" clId="{7CC837B8-B288-4BE2-B56C-1D20B0A76D29}" dt="2023-12-17T03:06:29.974" v="211" actId="1076"/>
          <ac:spMkLst>
            <pc:docMk/>
            <pc:sldMk cId="4020419847" sldId="286"/>
            <ac:spMk id="60" creationId="{583BFB23-E5B0-35CD-0686-C80078408532}"/>
          </ac:spMkLst>
        </pc:spChg>
        <pc:spChg chg="mod">
          <ac:chgData name="soo yun kim" userId="5a9674b7-777a-4f60-8fda-12aae187d1fd" providerId="ADAL" clId="{7CC837B8-B288-4BE2-B56C-1D20B0A76D29}" dt="2023-12-17T03:06:41.907" v="214" actId="1076"/>
          <ac:spMkLst>
            <pc:docMk/>
            <pc:sldMk cId="4020419847" sldId="286"/>
            <ac:spMk id="73" creationId="{B2FF20A2-70EC-BFDF-7256-5A76FE583F65}"/>
          </ac:spMkLst>
        </pc:spChg>
        <pc:grpChg chg="mod">
          <ac:chgData name="soo yun kim" userId="5a9674b7-777a-4f60-8fda-12aae187d1fd" providerId="ADAL" clId="{7CC837B8-B288-4BE2-B56C-1D20B0A76D29}" dt="2023-12-17T04:46:35.933" v="595" actId="14100"/>
          <ac:grpSpMkLst>
            <pc:docMk/>
            <pc:sldMk cId="4020419847" sldId="286"/>
            <ac:grpSpMk id="37" creationId="{303D1E0F-485D-A37D-D615-CF49075E8295}"/>
          </ac:grpSpMkLst>
        </pc:grpChg>
      </pc:sldChg>
      <pc:sldChg chg="addSp modSp mod">
        <pc:chgData name="soo yun kim" userId="5a9674b7-777a-4f60-8fda-12aae187d1fd" providerId="ADAL" clId="{7CC837B8-B288-4BE2-B56C-1D20B0A76D29}" dt="2023-12-17T03:06:01.034" v="206" actId="20577"/>
        <pc:sldMkLst>
          <pc:docMk/>
          <pc:sldMk cId="1398306703" sldId="287"/>
        </pc:sldMkLst>
        <pc:spChg chg="mod">
          <ac:chgData name="soo yun kim" userId="5a9674b7-777a-4f60-8fda-12aae187d1fd" providerId="ADAL" clId="{7CC837B8-B288-4BE2-B56C-1D20B0A76D29}" dt="2023-12-17T03:05:15.234" v="168" actId="207"/>
          <ac:spMkLst>
            <pc:docMk/>
            <pc:sldMk cId="1398306703" sldId="287"/>
            <ac:spMk id="12" creationId="{86DBA515-FCC3-53EA-A7E1-031B52B12C0A}"/>
          </ac:spMkLst>
        </pc:spChg>
        <pc:spChg chg="mod">
          <ac:chgData name="soo yun kim" userId="5a9674b7-777a-4f60-8fda-12aae187d1fd" providerId="ADAL" clId="{7CC837B8-B288-4BE2-B56C-1D20B0A76D29}" dt="2023-12-17T03:06:01.034" v="206" actId="20577"/>
          <ac:spMkLst>
            <pc:docMk/>
            <pc:sldMk cId="1398306703" sldId="287"/>
            <ac:spMk id="13" creationId="{6167A579-DC43-D61C-EC3D-22857CC2DFF3}"/>
          </ac:spMkLst>
        </pc:spChg>
        <pc:spChg chg="mod">
          <ac:chgData name="soo yun kim" userId="5a9674b7-777a-4f60-8fda-12aae187d1fd" providerId="ADAL" clId="{7CC837B8-B288-4BE2-B56C-1D20B0A76D29}" dt="2023-12-17T03:05:36.352" v="174" actId="6549"/>
          <ac:spMkLst>
            <pc:docMk/>
            <pc:sldMk cId="1398306703" sldId="287"/>
            <ac:spMk id="14" creationId="{77B14000-4EE9-C945-67BE-55C0AF8E48F3}"/>
          </ac:spMkLst>
        </pc:spChg>
        <pc:picChg chg="add ord">
          <ac:chgData name="soo yun kim" userId="5a9674b7-777a-4f60-8fda-12aae187d1fd" providerId="ADAL" clId="{7CC837B8-B288-4BE2-B56C-1D20B0A76D29}" dt="2023-12-17T03:05:27.077" v="170" actId="167"/>
          <ac:picMkLst>
            <pc:docMk/>
            <pc:sldMk cId="1398306703" sldId="287"/>
            <ac:picMk id="2" creationId="{5BDB9569-5BA4-840A-D8AB-1FA383D41C96}"/>
          </ac:picMkLst>
        </pc:picChg>
      </pc:sldChg>
      <pc:sldChg chg="addSp delSp modSp mod">
        <pc:chgData name="soo yun kim" userId="5a9674b7-777a-4f60-8fda-12aae187d1fd" providerId="ADAL" clId="{7CC837B8-B288-4BE2-B56C-1D20B0A76D29}" dt="2023-12-17T05:51:56.556" v="1335" actId="20577"/>
        <pc:sldMkLst>
          <pc:docMk/>
          <pc:sldMk cId="2579488070" sldId="288"/>
        </pc:sldMkLst>
        <pc:spChg chg="add del mod">
          <ac:chgData name="soo yun kim" userId="5a9674b7-777a-4f60-8fda-12aae187d1fd" providerId="ADAL" clId="{7CC837B8-B288-4BE2-B56C-1D20B0A76D29}" dt="2023-12-17T03:12:04.521" v="359"/>
          <ac:spMkLst>
            <pc:docMk/>
            <pc:sldMk cId="2579488070" sldId="288"/>
            <ac:spMk id="2" creationId="{CF54FE8E-756B-CD31-D7E7-73BCC44A86A6}"/>
          </ac:spMkLst>
        </pc:spChg>
        <pc:spChg chg="add mod">
          <ac:chgData name="soo yun kim" userId="5a9674b7-777a-4f60-8fda-12aae187d1fd" providerId="ADAL" clId="{7CC837B8-B288-4BE2-B56C-1D20B0A76D29}" dt="2023-12-17T03:11:09.145" v="329" actId="1076"/>
          <ac:spMkLst>
            <pc:docMk/>
            <pc:sldMk cId="2579488070" sldId="288"/>
            <ac:spMk id="3" creationId="{C5CF85FF-A085-DAE3-9069-1AC3A47338D5}"/>
          </ac:spMkLst>
        </pc:spChg>
        <pc:spChg chg="mod">
          <ac:chgData name="soo yun kim" userId="5a9674b7-777a-4f60-8fda-12aae187d1fd" providerId="ADAL" clId="{7CC837B8-B288-4BE2-B56C-1D20B0A76D29}" dt="2023-12-17T03:07:40.227" v="238" actId="14100"/>
          <ac:spMkLst>
            <pc:docMk/>
            <pc:sldMk cId="2579488070" sldId="288"/>
            <ac:spMk id="4" creationId="{15420614-76F7-854F-D8FD-923FBAF5FB3A}"/>
          </ac:spMkLst>
        </pc:spChg>
        <pc:spChg chg="mod">
          <ac:chgData name="soo yun kim" userId="5a9674b7-777a-4f60-8fda-12aae187d1fd" providerId="ADAL" clId="{7CC837B8-B288-4BE2-B56C-1D20B0A76D29}" dt="2023-12-17T03:21:16.042" v="540" actId="313"/>
          <ac:spMkLst>
            <pc:docMk/>
            <pc:sldMk cId="2579488070" sldId="288"/>
            <ac:spMk id="6" creationId="{55FC5956-2AF0-6628-6CF7-BCFF6457A257}"/>
          </ac:spMkLst>
        </pc:spChg>
        <pc:spChg chg="mod">
          <ac:chgData name="soo yun kim" userId="5a9674b7-777a-4f60-8fda-12aae187d1fd" providerId="ADAL" clId="{7CC837B8-B288-4BE2-B56C-1D20B0A76D29}" dt="2023-12-17T05:51:28.053" v="1292"/>
          <ac:spMkLst>
            <pc:docMk/>
            <pc:sldMk cId="2579488070" sldId="288"/>
            <ac:spMk id="32" creationId="{C8E19C7D-5E09-28A3-F7CD-0F76CED7F1A3}"/>
          </ac:spMkLst>
        </pc:spChg>
        <pc:spChg chg="mod">
          <ac:chgData name="soo yun kim" userId="5a9674b7-777a-4f60-8fda-12aae187d1fd" providerId="ADAL" clId="{7CC837B8-B288-4BE2-B56C-1D20B0A76D29}" dt="2023-12-17T05:51:56.556" v="1335" actId="20577"/>
          <ac:spMkLst>
            <pc:docMk/>
            <pc:sldMk cId="2579488070" sldId="288"/>
            <ac:spMk id="33" creationId="{58F8DF08-A98E-0D61-F663-6FA9846D2F41}"/>
          </ac:spMkLst>
        </pc:spChg>
        <pc:spChg chg="mod">
          <ac:chgData name="soo yun kim" userId="5a9674b7-777a-4f60-8fda-12aae187d1fd" providerId="ADAL" clId="{7CC837B8-B288-4BE2-B56C-1D20B0A76D29}" dt="2023-12-17T03:13:51.383" v="441" actId="313"/>
          <ac:spMkLst>
            <pc:docMk/>
            <pc:sldMk cId="2579488070" sldId="288"/>
            <ac:spMk id="112" creationId="{3FB70CF7-13E5-194C-B133-D711F34EFA43}"/>
          </ac:spMkLst>
        </pc:spChg>
        <pc:spChg chg="mod">
          <ac:chgData name="soo yun kim" userId="5a9674b7-777a-4f60-8fda-12aae187d1fd" providerId="ADAL" clId="{7CC837B8-B288-4BE2-B56C-1D20B0A76D29}" dt="2023-12-17T03:08:24.821" v="253" actId="14100"/>
          <ac:spMkLst>
            <pc:docMk/>
            <pc:sldMk cId="2579488070" sldId="288"/>
            <ac:spMk id="114" creationId="{0D5BE50D-00CF-B287-A1A3-6376888773A2}"/>
          </ac:spMkLst>
        </pc:spChg>
        <pc:spChg chg="mod">
          <ac:chgData name="soo yun kim" userId="5a9674b7-777a-4f60-8fda-12aae187d1fd" providerId="ADAL" clId="{7CC837B8-B288-4BE2-B56C-1D20B0A76D29}" dt="2023-12-17T03:08:29.382" v="255" actId="1076"/>
          <ac:spMkLst>
            <pc:docMk/>
            <pc:sldMk cId="2579488070" sldId="288"/>
            <ac:spMk id="115" creationId="{EEECE3DA-D1F3-8D94-4548-973285A7E256}"/>
          </ac:spMkLst>
        </pc:spChg>
        <pc:spChg chg="mod">
          <ac:chgData name="soo yun kim" userId="5a9674b7-777a-4f60-8fda-12aae187d1fd" providerId="ADAL" clId="{7CC837B8-B288-4BE2-B56C-1D20B0A76D29}" dt="2023-12-17T03:08:40.087" v="259" actId="20577"/>
          <ac:spMkLst>
            <pc:docMk/>
            <pc:sldMk cId="2579488070" sldId="288"/>
            <ac:spMk id="116" creationId="{A3585D65-64CA-DE2E-8D89-03EE51093871}"/>
          </ac:spMkLst>
        </pc:spChg>
        <pc:spChg chg="mod">
          <ac:chgData name="soo yun kim" userId="5a9674b7-777a-4f60-8fda-12aae187d1fd" providerId="ADAL" clId="{7CC837B8-B288-4BE2-B56C-1D20B0A76D29}" dt="2023-12-17T03:11:16.217" v="330" actId="6549"/>
          <ac:spMkLst>
            <pc:docMk/>
            <pc:sldMk cId="2579488070" sldId="288"/>
            <ac:spMk id="117" creationId="{92EC2B2C-7914-19BA-2A47-112629DA2F31}"/>
          </ac:spMkLst>
        </pc:spChg>
        <pc:spChg chg="mod">
          <ac:chgData name="soo yun kim" userId="5a9674b7-777a-4f60-8fda-12aae187d1fd" providerId="ADAL" clId="{7CC837B8-B288-4BE2-B56C-1D20B0A76D29}" dt="2023-12-17T03:11:19.748" v="331" actId="6549"/>
          <ac:spMkLst>
            <pc:docMk/>
            <pc:sldMk cId="2579488070" sldId="288"/>
            <ac:spMk id="118" creationId="{FC544AB9-BA31-F8F6-5547-0925494B4D36}"/>
          </ac:spMkLst>
        </pc:spChg>
        <pc:spChg chg="mod">
          <ac:chgData name="soo yun kim" userId="5a9674b7-777a-4f60-8fda-12aae187d1fd" providerId="ADAL" clId="{7CC837B8-B288-4BE2-B56C-1D20B0A76D29}" dt="2023-12-17T03:09:50.173" v="291" actId="20577"/>
          <ac:spMkLst>
            <pc:docMk/>
            <pc:sldMk cId="2579488070" sldId="288"/>
            <ac:spMk id="119" creationId="{454173E0-B8AB-A63C-30E0-8E662F616BA0}"/>
          </ac:spMkLst>
        </pc:spChg>
        <pc:spChg chg="mod">
          <ac:chgData name="soo yun kim" userId="5a9674b7-777a-4f60-8fda-12aae187d1fd" providerId="ADAL" clId="{7CC837B8-B288-4BE2-B56C-1D20B0A76D29}" dt="2023-12-17T03:10:03.230" v="292" actId="404"/>
          <ac:spMkLst>
            <pc:docMk/>
            <pc:sldMk cId="2579488070" sldId="288"/>
            <ac:spMk id="121" creationId="{BA04D21D-E333-5BC6-8977-6229C9E8ECE2}"/>
          </ac:spMkLst>
        </pc:spChg>
        <pc:spChg chg="mod">
          <ac:chgData name="soo yun kim" userId="5a9674b7-777a-4f60-8fda-12aae187d1fd" providerId="ADAL" clId="{7CC837B8-B288-4BE2-B56C-1D20B0A76D29}" dt="2023-12-17T03:10:09.905" v="296" actId="20577"/>
          <ac:spMkLst>
            <pc:docMk/>
            <pc:sldMk cId="2579488070" sldId="288"/>
            <ac:spMk id="122" creationId="{9FAF99BE-36A7-6FC0-B6DE-274BC424F219}"/>
          </ac:spMkLst>
        </pc:spChg>
        <pc:spChg chg="mod">
          <ac:chgData name="soo yun kim" userId="5a9674b7-777a-4f60-8fda-12aae187d1fd" providerId="ADAL" clId="{7CC837B8-B288-4BE2-B56C-1D20B0A76D29}" dt="2023-12-17T03:13:20.416" v="422" actId="20577"/>
          <ac:spMkLst>
            <pc:docMk/>
            <pc:sldMk cId="2579488070" sldId="288"/>
            <ac:spMk id="123" creationId="{D56B163F-091E-0572-E25F-3AC19A5B6468}"/>
          </ac:spMkLst>
        </pc:spChg>
        <pc:spChg chg="mod">
          <ac:chgData name="soo yun kim" userId="5a9674b7-777a-4f60-8fda-12aae187d1fd" providerId="ADAL" clId="{7CC837B8-B288-4BE2-B56C-1D20B0A76D29}" dt="2023-12-17T03:11:57.636" v="348" actId="20577"/>
          <ac:spMkLst>
            <pc:docMk/>
            <pc:sldMk cId="2579488070" sldId="288"/>
            <ac:spMk id="125" creationId="{33FC59EC-D660-B81A-B23B-D2A73E163D78}"/>
          </ac:spMkLst>
        </pc:spChg>
        <pc:spChg chg="mod">
          <ac:chgData name="soo yun kim" userId="5a9674b7-777a-4f60-8fda-12aae187d1fd" providerId="ADAL" clId="{7CC837B8-B288-4BE2-B56C-1D20B0A76D29}" dt="2023-12-17T03:12:02.610" v="357" actId="20577"/>
          <ac:spMkLst>
            <pc:docMk/>
            <pc:sldMk cId="2579488070" sldId="288"/>
            <ac:spMk id="126" creationId="{54CDE043-6CC1-90F2-3BF8-A29D12FF3F68}"/>
          </ac:spMkLst>
        </pc:spChg>
        <pc:spChg chg="mod">
          <ac:chgData name="soo yun kim" userId="5a9674b7-777a-4f60-8fda-12aae187d1fd" providerId="ADAL" clId="{7CC837B8-B288-4BE2-B56C-1D20B0A76D29}" dt="2023-12-17T03:13:11.729" v="408" actId="20577"/>
          <ac:spMkLst>
            <pc:docMk/>
            <pc:sldMk cId="2579488070" sldId="288"/>
            <ac:spMk id="127" creationId="{A505B882-3384-FD83-4A86-E3DA35C91E91}"/>
          </ac:spMkLst>
        </pc:spChg>
        <pc:spChg chg="mod">
          <ac:chgData name="soo yun kim" userId="5a9674b7-777a-4f60-8fda-12aae187d1fd" providerId="ADAL" clId="{7CC837B8-B288-4BE2-B56C-1D20B0A76D29}" dt="2023-12-17T03:12:35.662" v="369" actId="20577"/>
          <ac:spMkLst>
            <pc:docMk/>
            <pc:sldMk cId="2579488070" sldId="288"/>
            <ac:spMk id="128" creationId="{ACBA3E56-474D-1D1D-93CB-17256E6950E0}"/>
          </ac:spMkLst>
        </pc:spChg>
        <pc:spChg chg="mod">
          <ac:chgData name="soo yun kim" userId="5a9674b7-777a-4f60-8fda-12aae187d1fd" providerId="ADAL" clId="{7CC837B8-B288-4BE2-B56C-1D20B0A76D29}" dt="2023-12-17T03:12:40.508" v="377" actId="20577"/>
          <ac:spMkLst>
            <pc:docMk/>
            <pc:sldMk cId="2579488070" sldId="288"/>
            <ac:spMk id="129" creationId="{2C50A8DF-7244-435A-D1B8-45B0A2DE6128}"/>
          </ac:spMkLst>
        </pc:spChg>
        <pc:spChg chg="mod">
          <ac:chgData name="soo yun kim" userId="5a9674b7-777a-4f60-8fda-12aae187d1fd" providerId="ADAL" clId="{7CC837B8-B288-4BE2-B56C-1D20B0A76D29}" dt="2023-12-17T03:12:43.312" v="385" actId="20577"/>
          <ac:spMkLst>
            <pc:docMk/>
            <pc:sldMk cId="2579488070" sldId="288"/>
            <ac:spMk id="130" creationId="{6EC68636-F7A4-C0BD-6342-FD5A2BC72B8D}"/>
          </ac:spMkLst>
        </pc:spChg>
        <pc:spChg chg="mod">
          <ac:chgData name="soo yun kim" userId="5a9674b7-777a-4f60-8fda-12aae187d1fd" providerId="ADAL" clId="{7CC837B8-B288-4BE2-B56C-1D20B0A76D29}" dt="2023-12-17T03:12:49.323" v="390" actId="20577"/>
          <ac:spMkLst>
            <pc:docMk/>
            <pc:sldMk cId="2579488070" sldId="288"/>
            <ac:spMk id="131" creationId="{454D554A-C890-F636-2CA5-62EB47C6C829}"/>
          </ac:spMkLst>
        </pc:spChg>
        <pc:spChg chg="mod">
          <ac:chgData name="soo yun kim" userId="5a9674b7-777a-4f60-8fda-12aae187d1fd" providerId="ADAL" clId="{7CC837B8-B288-4BE2-B56C-1D20B0A76D29}" dt="2023-12-17T03:12:30.415" v="361" actId="404"/>
          <ac:spMkLst>
            <pc:docMk/>
            <pc:sldMk cId="2579488070" sldId="288"/>
            <ac:spMk id="141" creationId="{19FB2D51-1206-ECFB-5048-C6487A2D475C}"/>
          </ac:spMkLst>
        </pc:spChg>
        <pc:grpChg chg="mod">
          <ac:chgData name="soo yun kim" userId="5a9674b7-777a-4f60-8fda-12aae187d1fd" providerId="ADAL" clId="{7CC837B8-B288-4BE2-B56C-1D20B0A76D29}" dt="2023-12-17T03:10:33.483" v="301" actId="1076"/>
          <ac:grpSpMkLst>
            <pc:docMk/>
            <pc:sldMk cId="2579488070" sldId="288"/>
            <ac:grpSpMk id="36" creationId="{19ECF494-E5E4-A0A4-6C1E-1F5B057FE5C2}"/>
          </ac:grpSpMkLst>
        </pc:grpChg>
      </pc:sldChg>
      <pc:sldChg chg="modSp mod">
        <pc:chgData name="soo yun kim" userId="5a9674b7-777a-4f60-8fda-12aae187d1fd" providerId="ADAL" clId="{7CC837B8-B288-4BE2-B56C-1D20B0A76D29}" dt="2023-12-17T06:27:13.856" v="1720" actId="255"/>
        <pc:sldMkLst>
          <pc:docMk/>
          <pc:sldMk cId="3948401236" sldId="289"/>
        </pc:sldMkLst>
        <pc:spChg chg="mod">
          <ac:chgData name="soo yun kim" userId="5a9674b7-777a-4f60-8fda-12aae187d1fd" providerId="ADAL" clId="{7CC837B8-B288-4BE2-B56C-1D20B0A76D29}" dt="2023-12-17T03:14:44.067" v="449" actId="14100"/>
          <ac:spMkLst>
            <pc:docMk/>
            <pc:sldMk cId="3948401236" sldId="289"/>
            <ac:spMk id="4" creationId="{15420614-76F7-854F-D8FD-923FBAF5FB3A}"/>
          </ac:spMkLst>
        </pc:spChg>
        <pc:spChg chg="mod">
          <ac:chgData name="soo yun kim" userId="5a9674b7-777a-4f60-8fda-12aae187d1fd" providerId="ADAL" clId="{7CC837B8-B288-4BE2-B56C-1D20B0A76D29}" dt="2023-12-17T03:21:16.709" v="541" actId="313"/>
          <ac:spMkLst>
            <pc:docMk/>
            <pc:sldMk cId="3948401236" sldId="289"/>
            <ac:spMk id="6" creationId="{55FC5956-2AF0-6628-6CF7-BCFF6457A257}"/>
          </ac:spMkLst>
        </pc:spChg>
        <pc:spChg chg="mod">
          <ac:chgData name="soo yun kim" userId="5a9674b7-777a-4f60-8fda-12aae187d1fd" providerId="ADAL" clId="{7CC837B8-B288-4BE2-B56C-1D20B0A76D29}" dt="2023-12-17T03:14:26.050" v="446" actId="1076"/>
          <ac:spMkLst>
            <pc:docMk/>
            <pc:sldMk cId="3948401236" sldId="289"/>
            <ac:spMk id="24" creationId="{51A6A5E0-CE51-6BE2-3C85-01397ABB8351}"/>
          </ac:spMkLst>
        </pc:spChg>
        <pc:spChg chg="mod">
          <ac:chgData name="soo yun kim" userId="5a9674b7-777a-4f60-8fda-12aae187d1fd" providerId="ADAL" clId="{7CC837B8-B288-4BE2-B56C-1D20B0A76D29}" dt="2023-12-17T03:14:32.597" v="448" actId="1076"/>
          <ac:spMkLst>
            <pc:docMk/>
            <pc:sldMk cId="3948401236" sldId="289"/>
            <ac:spMk id="26" creationId="{0B32DA36-9A55-214A-1BBC-2CE9492DD05E}"/>
          </ac:spMkLst>
        </pc:spChg>
        <pc:spChg chg="mod">
          <ac:chgData name="soo yun kim" userId="5a9674b7-777a-4f60-8fda-12aae187d1fd" providerId="ADAL" clId="{7CC837B8-B288-4BE2-B56C-1D20B0A76D29}" dt="2023-12-17T06:27:13.856" v="1720" actId="255"/>
          <ac:spMkLst>
            <pc:docMk/>
            <pc:sldMk cId="3948401236" sldId="289"/>
            <ac:spMk id="27" creationId="{240743C6-6175-D9A8-A8D4-D570C10CFC12}"/>
          </ac:spMkLst>
        </pc:spChg>
        <pc:spChg chg="mod">
          <ac:chgData name="soo yun kim" userId="5a9674b7-777a-4f60-8fda-12aae187d1fd" providerId="ADAL" clId="{7CC837B8-B288-4BE2-B56C-1D20B0A76D29}" dt="2023-12-17T06:27:13.856" v="1720" actId="255"/>
          <ac:spMkLst>
            <pc:docMk/>
            <pc:sldMk cId="3948401236" sldId="289"/>
            <ac:spMk id="28" creationId="{EAD16E85-5F37-3AAC-149C-DCFA42221795}"/>
          </ac:spMkLst>
        </pc:spChg>
        <pc:spChg chg="mod">
          <ac:chgData name="soo yun kim" userId="5a9674b7-777a-4f60-8fda-12aae187d1fd" providerId="ADAL" clId="{7CC837B8-B288-4BE2-B56C-1D20B0A76D29}" dt="2023-12-17T06:27:13.856" v="1720" actId="255"/>
          <ac:spMkLst>
            <pc:docMk/>
            <pc:sldMk cId="3948401236" sldId="289"/>
            <ac:spMk id="29" creationId="{C5EEF7F0-90C8-7807-4986-C4538BFA7034}"/>
          </ac:spMkLst>
        </pc:spChg>
        <pc:spChg chg="mod">
          <ac:chgData name="soo yun kim" userId="5a9674b7-777a-4f60-8fda-12aae187d1fd" providerId="ADAL" clId="{7CC837B8-B288-4BE2-B56C-1D20B0A76D29}" dt="2023-12-17T05:51:33.720" v="1293"/>
          <ac:spMkLst>
            <pc:docMk/>
            <pc:sldMk cId="3948401236" sldId="289"/>
            <ac:spMk id="32" creationId="{C8E19C7D-5E09-28A3-F7CD-0F76CED7F1A3}"/>
          </ac:spMkLst>
        </pc:spChg>
        <pc:spChg chg="mod">
          <ac:chgData name="soo yun kim" userId="5a9674b7-777a-4f60-8fda-12aae187d1fd" providerId="ADAL" clId="{7CC837B8-B288-4BE2-B56C-1D20B0A76D29}" dt="2023-12-17T05:51:42.539" v="1304" actId="20577"/>
          <ac:spMkLst>
            <pc:docMk/>
            <pc:sldMk cId="3948401236" sldId="289"/>
            <ac:spMk id="33" creationId="{58F8DF08-A98E-0D61-F663-6FA9846D2F41}"/>
          </ac:spMkLst>
        </pc:spChg>
        <pc:spChg chg="mod">
          <ac:chgData name="soo yun kim" userId="5a9674b7-777a-4f60-8fda-12aae187d1fd" providerId="ADAL" clId="{7CC837B8-B288-4BE2-B56C-1D20B0A76D29}" dt="2023-12-17T03:14:21.942" v="444" actId="14100"/>
          <ac:spMkLst>
            <pc:docMk/>
            <pc:sldMk cId="3948401236" sldId="289"/>
            <ac:spMk id="42" creationId="{5EBEF2C0-5D01-4CA4-A9C4-1B3616E76EED}"/>
          </ac:spMkLst>
        </pc:spChg>
        <pc:grpChg chg="mod">
          <ac:chgData name="soo yun kim" userId="5a9674b7-777a-4f60-8fda-12aae187d1fd" providerId="ADAL" clId="{7CC837B8-B288-4BE2-B56C-1D20B0A76D29}" dt="2023-12-17T05:51:37.613" v="1295" actId="1076"/>
          <ac:grpSpMkLst>
            <pc:docMk/>
            <pc:sldMk cId="3948401236" sldId="289"/>
            <ac:grpSpMk id="37" creationId="{303D1E0F-485D-A37D-D615-CF49075E8295}"/>
          </ac:grpSpMkLst>
        </pc:grpChg>
      </pc:sldChg>
      <pc:sldChg chg="modSp mod">
        <pc:chgData name="soo yun kim" userId="5a9674b7-777a-4f60-8fda-12aae187d1fd" providerId="ADAL" clId="{7CC837B8-B288-4BE2-B56C-1D20B0A76D29}" dt="2023-12-17T05:52:51.510" v="1339" actId="1076"/>
        <pc:sldMkLst>
          <pc:docMk/>
          <pc:sldMk cId="1079537991" sldId="290"/>
        </pc:sldMkLst>
        <pc:spChg chg="mod">
          <ac:chgData name="soo yun kim" userId="5a9674b7-777a-4f60-8fda-12aae187d1fd" providerId="ADAL" clId="{7CC837B8-B288-4BE2-B56C-1D20B0A76D29}" dt="2023-12-17T04:48:19.950" v="614" actId="1076"/>
          <ac:spMkLst>
            <pc:docMk/>
            <pc:sldMk cId="1079537991" sldId="290"/>
            <ac:spMk id="4" creationId="{15420614-76F7-854F-D8FD-923FBAF5FB3A}"/>
          </ac:spMkLst>
        </pc:spChg>
        <pc:spChg chg="mod">
          <ac:chgData name="soo yun kim" userId="5a9674b7-777a-4f60-8fda-12aae187d1fd" providerId="ADAL" clId="{7CC837B8-B288-4BE2-B56C-1D20B0A76D29}" dt="2023-12-17T04:47:49.058" v="607" actId="20577"/>
          <ac:spMkLst>
            <pc:docMk/>
            <pc:sldMk cId="1079537991" sldId="290"/>
            <ac:spMk id="8" creationId="{00000000-0000-0000-0000-000000000000}"/>
          </ac:spMkLst>
        </pc:spChg>
        <pc:spChg chg="mod">
          <ac:chgData name="soo yun kim" userId="5a9674b7-777a-4f60-8fda-12aae187d1fd" providerId="ADAL" clId="{7CC837B8-B288-4BE2-B56C-1D20B0A76D29}" dt="2023-12-17T04:47:21.791" v="599" actId="14100"/>
          <ac:spMkLst>
            <pc:docMk/>
            <pc:sldMk cId="1079537991" sldId="290"/>
            <ac:spMk id="10" creationId="{0D08D580-789F-30F6-E675-710547B25CF7}"/>
          </ac:spMkLst>
        </pc:spChg>
        <pc:spChg chg="mod">
          <ac:chgData name="soo yun kim" userId="5a9674b7-777a-4f60-8fda-12aae187d1fd" providerId="ADAL" clId="{7CC837B8-B288-4BE2-B56C-1D20B0A76D29}" dt="2023-12-17T05:52:51.510" v="1339" actId="1076"/>
          <ac:spMkLst>
            <pc:docMk/>
            <pc:sldMk cId="1079537991" sldId="290"/>
            <ac:spMk id="17" creationId="{93A0B8A5-3709-AD5C-F1A7-A4FC7B9D9CF0}"/>
          </ac:spMkLst>
        </pc:spChg>
        <pc:spChg chg="mod">
          <ac:chgData name="soo yun kim" userId="5a9674b7-777a-4f60-8fda-12aae187d1fd" providerId="ADAL" clId="{7CC837B8-B288-4BE2-B56C-1D20B0A76D29}" dt="2023-12-17T04:47:17.410" v="597" actId="14100"/>
          <ac:spMkLst>
            <pc:docMk/>
            <pc:sldMk cId="1079537991" sldId="290"/>
            <ac:spMk id="18" creationId="{5C70CC6C-1966-9C70-9243-8175A38603E2}"/>
          </ac:spMkLst>
        </pc:spChg>
        <pc:spChg chg="mod">
          <ac:chgData name="soo yun kim" userId="5a9674b7-777a-4f60-8fda-12aae187d1fd" providerId="ADAL" clId="{7CC837B8-B288-4BE2-B56C-1D20B0A76D29}" dt="2023-12-17T05:52:25.291" v="1337"/>
          <ac:spMkLst>
            <pc:docMk/>
            <pc:sldMk cId="1079537991" sldId="290"/>
            <ac:spMk id="20" creationId="{C755796E-3D88-8602-03B5-5412EC5BE1BF}"/>
          </ac:spMkLst>
        </pc:spChg>
        <pc:spChg chg="mod">
          <ac:chgData name="soo yun kim" userId="5a9674b7-777a-4f60-8fda-12aae187d1fd" providerId="ADAL" clId="{7CC837B8-B288-4BE2-B56C-1D20B0A76D29}" dt="2023-12-17T04:48:05.116" v="609" actId="1076"/>
          <ac:spMkLst>
            <pc:docMk/>
            <pc:sldMk cId="1079537991" sldId="290"/>
            <ac:spMk id="28" creationId="{EAD16E85-5F37-3AAC-149C-DCFA42221795}"/>
          </ac:spMkLst>
        </pc:spChg>
        <pc:spChg chg="mod">
          <ac:chgData name="soo yun kim" userId="5a9674b7-777a-4f60-8fda-12aae187d1fd" providerId="ADAL" clId="{7CC837B8-B288-4BE2-B56C-1D20B0A76D29}" dt="2023-12-17T04:47:52.793" v="608" actId="1076"/>
          <ac:spMkLst>
            <pc:docMk/>
            <pc:sldMk cId="1079537991" sldId="290"/>
            <ac:spMk id="45" creationId="{00000000-0000-0000-0000-000000000000}"/>
          </ac:spMkLst>
        </pc:spChg>
      </pc:sldChg>
      <pc:sldChg chg="modSp mod">
        <pc:chgData name="soo yun kim" userId="5a9674b7-777a-4f60-8fda-12aae187d1fd" providerId="ADAL" clId="{7CC837B8-B288-4BE2-B56C-1D20B0A76D29}" dt="2023-12-17T06:29:12.953" v="1724" actId="14100"/>
        <pc:sldMkLst>
          <pc:docMk/>
          <pc:sldMk cId="4070958530" sldId="291"/>
        </pc:sldMkLst>
        <pc:spChg chg="mod">
          <ac:chgData name="soo yun kim" userId="5a9674b7-777a-4f60-8fda-12aae187d1fd" providerId="ADAL" clId="{7CC837B8-B288-4BE2-B56C-1D20B0A76D29}" dt="2023-12-17T03:19:51.336" v="507" actId="14100"/>
          <ac:spMkLst>
            <pc:docMk/>
            <pc:sldMk cId="4070958530" sldId="291"/>
            <ac:spMk id="4" creationId="{15420614-76F7-854F-D8FD-923FBAF5FB3A}"/>
          </ac:spMkLst>
        </pc:spChg>
        <pc:spChg chg="mod">
          <ac:chgData name="soo yun kim" userId="5a9674b7-777a-4f60-8fda-12aae187d1fd" providerId="ADAL" clId="{7CC837B8-B288-4BE2-B56C-1D20B0A76D29}" dt="2023-12-17T05:53:40.079" v="1343"/>
          <ac:spMkLst>
            <pc:docMk/>
            <pc:sldMk cId="4070958530" sldId="291"/>
            <ac:spMk id="5" creationId="{2526F95B-5F9B-6ADC-B200-10AD16A1C064}"/>
          </ac:spMkLst>
        </pc:spChg>
        <pc:spChg chg="mod">
          <ac:chgData name="soo yun kim" userId="5a9674b7-777a-4f60-8fda-12aae187d1fd" providerId="ADAL" clId="{7CC837B8-B288-4BE2-B56C-1D20B0A76D29}" dt="2023-12-17T03:21:19.117" v="544" actId="313"/>
          <ac:spMkLst>
            <pc:docMk/>
            <pc:sldMk cId="4070958530" sldId="291"/>
            <ac:spMk id="6" creationId="{55FC5956-2AF0-6628-6CF7-BCFF6457A257}"/>
          </ac:spMkLst>
        </pc:spChg>
        <pc:spChg chg="mod">
          <ac:chgData name="soo yun kim" userId="5a9674b7-777a-4f60-8fda-12aae187d1fd" providerId="ADAL" clId="{7CC837B8-B288-4BE2-B56C-1D20B0A76D29}" dt="2023-12-17T06:29:12.953" v="1724" actId="14100"/>
          <ac:spMkLst>
            <pc:docMk/>
            <pc:sldMk cId="4070958530" sldId="291"/>
            <ac:spMk id="74" creationId="{E0EB4018-F068-25D8-1BEF-870D93E971BE}"/>
          </ac:spMkLst>
        </pc:spChg>
        <pc:spChg chg="mod">
          <ac:chgData name="soo yun kim" userId="5a9674b7-777a-4f60-8fda-12aae187d1fd" providerId="ADAL" clId="{7CC837B8-B288-4BE2-B56C-1D20B0A76D29}" dt="2023-12-17T04:51:41.579" v="659" actId="2711"/>
          <ac:spMkLst>
            <pc:docMk/>
            <pc:sldMk cId="4070958530" sldId="291"/>
            <ac:spMk id="101" creationId="{72EE1CEB-1A56-815F-76CA-A46C5C12AB19}"/>
          </ac:spMkLst>
        </pc:spChg>
        <pc:grpChg chg="mod">
          <ac:chgData name="soo yun kim" userId="5a9674b7-777a-4f60-8fda-12aae187d1fd" providerId="ADAL" clId="{7CC837B8-B288-4BE2-B56C-1D20B0A76D29}" dt="2023-12-17T06:29:08.507" v="1723" actId="1076"/>
          <ac:grpSpMkLst>
            <pc:docMk/>
            <pc:sldMk cId="4070958530" sldId="291"/>
            <ac:grpSpMk id="90" creationId="{6E3A170F-E216-18B7-948C-FC4A1DE6188A}"/>
          </ac:grpSpMkLst>
        </pc:grpChg>
      </pc:sldChg>
      <pc:sldChg chg="modSp mod">
        <pc:chgData name="soo yun kim" userId="5a9674b7-777a-4f60-8fda-12aae187d1fd" providerId="ADAL" clId="{7CC837B8-B288-4BE2-B56C-1D20B0A76D29}" dt="2023-12-17T05:53:06.441" v="1341"/>
        <pc:sldMkLst>
          <pc:docMk/>
          <pc:sldMk cId="2747814135" sldId="292"/>
        </pc:sldMkLst>
        <pc:spChg chg="mod">
          <ac:chgData name="soo yun kim" userId="5a9674b7-777a-4f60-8fda-12aae187d1fd" providerId="ADAL" clId="{7CC837B8-B288-4BE2-B56C-1D20B0A76D29}" dt="2023-12-17T03:19:44.135" v="505" actId="14100"/>
          <ac:spMkLst>
            <pc:docMk/>
            <pc:sldMk cId="2747814135" sldId="292"/>
            <ac:spMk id="4" creationId="{15420614-76F7-854F-D8FD-923FBAF5FB3A}"/>
          </ac:spMkLst>
        </pc:spChg>
        <pc:spChg chg="mod">
          <ac:chgData name="soo yun kim" userId="5a9674b7-777a-4f60-8fda-12aae187d1fd" providerId="ADAL" clId="{7CC837B8-B288-4BE2-B56C-1D20B0A76D29}" dt="2023-12-17T05:53:06.441" v="1341"/>
          <ac:spMkLst>
            <pc:docMk/>
            <pc:sldMk cId="2747814135" sldId="292"/>
            <ac:spMk id="5" creationId="{8233A670-01E4-2FE8-0BA2-99DB20CA291C}"/>
          </ac:spMkLst>
        </pc:spChg>
        <pc:spChg chg="mod">
          <ac:chgData name="soo yun kim" userId="5a9674b7-777a-4f60-8fda-12aae187d1fd" providerId="ADAL" clId="{7CC837B8-B288-4BE2-B56C-1D20B0A76D29}" dt="2023-12-17T03:21:17.430" v="542" actId="313"/>
          <ac:spMkLst>
            <pc:docMk/>
            <pc:sldMk cId="2747814135" sldId="292"/>
            <ac:spMk id="6" creationId="{55FC5956-2AF0-6628-6CF7-BCFF6457A257}"/>
          </ac:spMkLst>
        </pc:spChg>
        <pc:spChg chg="mod">
          <ac:chgData name="soo yun kim" userId="5a9674b7-777a-4f60-8fda-12aae187d1fd" providerId="ADAL" clId="{7CC837B8-B288-4BE2-B56C-1D20B0A76D29}" dt="2023-12-17T04:48:31.787" v="626" actId="20577"/>
          <ac:spMkLst>
            <pc:docMk/>
            <pc:sldMk cId="2747814135" sldId="292"/>
            <ac:spMk id="44" creationId="{4B8CA809-6994-61BE-A66F-256898F6EE1A}"/>
          </ac:spMkLst>
        </pc:spChg>
      </pc:sldChg>
      <pc:sldChg chg="modSp mod">
        <pc:chgData name="soo yun kim" userId="5a9674b7-777a-4f60-8fda-12aae187d1fd" providerId="ADAL" clId="{7CC837B8-B288-4BE2-B56C-1D20B0A76D29}" dt="2023-12-17T05:53:43.654" v="1344"/>
        <pc:sldMkLst>
          <pc:docMk/>
          <pc:sldMk cId="2310347648" sldId="293"/>
        </pc:sldMkLst>
        <pc:spChg chg="mod">
          <ac:chgData name="soo yun kim" userId="5a9674b7-777a-4f60-8fda-12aae187d1fd" providerId="ADAL" clId="{7CC837B8-B288-4BE2-B56C-1D20B0A76D29}" dt="2023-12-17T03:19:56.315" v="508" actId="14100"/>
          <ac:spMkLst>
            <pc:docMk/>
            <pc:sldMk cId="2310347648" sldId="293"/>
            <ac:spMk id="4" creationId="{15420614-76F7-854F-D8FD-923FBAF5FB3A}"/>
          </ac:spMkLst>
        </pc:spChg>
        <pc:spChg chg="mod">
          <ac:chgData name="soo yun kim" userId="5a9674b7-777a-4f60-8fda-12aae187d1fd" providerId="ADAL" clId="{7CC837B8-B288-4BE2-B56C-1D20B0A76D29}" dt="2023-12-17T03:21:19.822" v="545" actId="313"/>
          <ac:spMkLst>
            <pc:docMk/>
            <pc:sldMk cId="2310347648" sldId="293"/>
            <ac:spMk id="6" creationId="{55FC5956-2AF0-6628-6CF7-BCFF6457A257}"/>
          </ac:spMkLst>
        </pc:spChg>
        <pc:spChg chg="mod">
          <ac:chgData name="soo yun kim" userId="5a9674b7-777a-4f60-8fda-12aae187d1fd" providerId="ADAL" clId="{7CC837B8-B288-4BE2-B56C-1D20B0A76D29}" dt="2023-12-17T05:53:43.654" v="1344"/>
          <ac:spMkLst>
            <pc:docMk/>
            <pc:sldMk cId="2310347648" sldId="293"/>
            <ac:spMk id="9" creationId="{8462B713-72A8-8985-9B7E-FA913499DE01}"/>
          </ac:spMkLst>
        </pc:spChg>
        <pc:spChg chg="mod">
          <ac:chgData name="soo yun kim" userId="5a9674b7-777a-4f60-8fda-12aae187d1fd" providerId="ADAL" clId="{7CC837B8-B288-4BE2-B56C-1D20B0A76D29}" dt="2023-12-17T04:56:26.220" v="733" actId="20577"/>
          <ac:spMkLst>
            <pc:docMk/>
            <pc:sldMk cId="2310347648" sldId="293"/>
            <ac:spMk id="13" creationId="{00000000-0000-0000-0000-000000000000}"/>
          </ac:spMkLst>
        </pc:spChg>
        <pc:spChg chg="mod">
          <ac:chgData name="soo yun kim" userId="5a9674b7-777a-4f60-8fda-12aae187d1fd" providerId="ADAL" clId="{7CC837B8-B288-4BE2-B56C-1D20B0A76D29}" dt="2023-12-17T04:55:38.432" v="702" actId="404"/>
          <ac:spMkLst>
            <pc:docMk/>
            <pc:sldMk cId="2310347648" sldId="293"/>
            <ac:spMk id="40" creationId="{00000000-0000-0000-0000-000000000000}"/>
          </ac:spMkLst>
        </pc:spChg>
        <pc:spChg chg="mod">
          <ac:chgData name="soo yun kim" userId="5a9674b7-777a-4f60-8fda-12aae187d1fd" providerId="ADAL" clId="{7CC837B8-B288-4BE2-B56C-1D20B0A76D29}" dt="2023-12-17T04:52:58.977" v="701" actId="6549"/>
          <ac:spMkLst>
            <pc:docMk/>
            <pc:sldMk cId="2310347648" sldId="293"/>
            <ac:spMk id="43" creationId="{00000000-0000-0000-0000-000000000000}"/>
          </ac:spMkLst>
        </pc:spChg>
        <pc:spChg chg="mod">
          <ac:chgData name="soo yun kim" userId="5a9674b7-777a-4f60-8fda-12aae187d1fd" providerId="ADAL" clId="{7CC837B8-B288-4BE2-B56C-1D20B0A76D29}" dt="2023-12-17T04:55:51.568" v="710" actId="20577"/>
          <ac:spMkLst>
            <pc:docMk/>
            <pc:sldMk cId="2310347648" sldId="293"/>
            <ac:spMk id="44" creationId="{00000000-0000-0000-0000-000000000000}"/>
          </ac:spMkLst>
        </pc:spChg>
        <pc:spChg chg="mod">
          <ac:chgData name="soo yun kim" userId="5a9674b7-777a-4f60-8fda-12aae187d1fd" providerId="ADAL" clId="{7CC837B8-B288-4BE2-B56C-1D20B0A76D29}" dt="2023-12-17T04:52:41.197" v="683" actId="5793"/>
          <ac:spMkLst>
            <pc:docMk/>
            <pc:sldMk cId="2310347648" sldId="293"/>
            <ac:spMk id="58" creationId="{00000000-0000-0000-0000-000000000000}"/>
          </ac:spMkLst>
        </pc:spChg>
        <pc:grpChg chg="mod">
          <ac:chgData name="soo yun kim" userId="5a9674b7-777a-4f60-8fda-12aae187d1fd" providerId="ADAL" clId="{7CC837B8-B288-4BE2-B56C-1D20B0A76D29}" dt="2023-12-17T04:52:19.673" v="679" actId="1076"/>
          <ac:grpSpMkLst>
            <pc:docMk/>
            <pc:sldMk cId="2310347648" sldId="293"/>
            <ac:grpSpMk id="36" creationId="{19ECF494-E5E4-A0A4-6C1E-1F5B057FE5C2}"/>
          </ac:grpSpMkLst>
        </pc:grpChg>
      </pc:sldChg>
      <pc:sldChg chg="modSp mod">
        <pc:chgData name="soo yun kim" userId="5a9674b7-777a-4f60-8fda-12aae187d1fd" providerId="ADAL" clId="{7CC837B8-B288-4BE2-B56C-1D20B0A76D29}" dt="2023-12-17T05:54:07.394" v="1356"/>
        <pc:sldMkLst>
          <pc:docMk/>
          <pc:sldMk cId="1295680624" sldId="294"/>
        </pc:sldMkLst>
        <pc:spChg chg="mod">
          <ac:chgData name="soo yun kim" userId="5a9674b7-777a-4f60-8fda-12aae187d1fd" providerId="ADAL" clId="{7CC837B8-B288-4BE2-B56C-1D20B0A76D29}" dt="2023-12-17T03:20:09.905" v="511" actId="14100"/>
          <ac:spMkLst>
            <pc:docMk/>
            <pc:sldMk cId="1295680624" sldId="294"/>
            <ac:spMk id="4" creationId="{15420614-76F7-854F-D8FD-923FBAF5FB3A}"/>
          </ac:spMkLst>
        </pc:spChg>
        <pc:spChg chg="mod">
          <ac:chgData name="soo yun kim" userId="5a9674b7-777a-4f60-8fda-12aae187d1fd" providerId="ADAL" clId="{7CC837B8-B288-4BE2-B56C-1D20B0A76D29}" dt="2023-12-17T05:54:07.394" v="1356"/>
          <ac:spMkLst>
            <pc:docMk/>
            <pc:sldMk cId="1295680624" sldId="294"/>
            <ac:spMk id="5" creationId="{684CF3EA-4F57-DDC4-DFFE-69D4C9F1BE70}"/>
          </ac:spMkLst>
        </pc:spChg>
        <pc:spChg chg="mod">
          <ac:chgData name="soo yun kim" userId="5a9674b7-777a-4f60-8fda-12aae187d1fd" providerId="ADAL" clId="{7CC837B8-B288-4BE2-B56C-1D20B0A76D29}" dt="2023-12-17T03:21:22.042" v="548" actId="313"/>
          <ac:spMkLst>
            <pc:docMk/>
            <pc:sldMk cId="1295680624" sldId="294"/>
            <ac:spMk id="6" creationId="{55FC5956-2AF0-6628-6CF7-BCFF6457A257}"/>
          </ac:spMkLst>
        </pc:spChg>
        <pc:spChg chg="mod">
          <ac:chgData name="soo yun kim" userId="5a9674b7-777a-4f60-8fda-12aae187d1fd" providerId="ADAL" clId="{7CC837B8-B288-4BE2-B56C-1D20B0A76D29}" dt="2023-12-17T05:04:07.653" v="758" actId="6549"/>
          <ac:spMkLst>
            <pc:docMk/>
            <pc:sldMk cId="1295680624" sldId="294"/>
            <ac:spMk id="13" creationId="{00000000-0000-0000-0000-000000000000}"/>
          </ac:spMkLst>
        </pc:spChg>
        <pc:spChg chg="mod">
          <ac:chgData name="soo yun kim" userId="5a9674b7-777a-4f60-8fda-12aae187d1fd" providerId="ADAL" clId="{7CC837B8-B288-4BE2-B56C-1D20B0A76D29}" dt="2023-12-17T05:04:49.349" v="787" actId="1076"/>
          <ac:spMkLst>
            <pc:docMk/>
            <pc:sldMk cId="1295680624" sldId="294"/>
            <ac:spMk id="24" creationId="{6A45CE8D-08B0-26C3-3364-0B5D2EDCF4B2}"/>
          </ac:spMkLst>
        </pc:spChg>
        <pc:spChg chg="mod">
          <ac:chgData name="soo yun kim" userId="5a9674b7-777a-4f60-8fda-12aae187d1fd" providerId="ADAL" clId="{7CC837B8-B288-4BE2-B56C-1D20B0A76D29}" dt="2023-12-17T05:05:22.284" v="788" actId="2710"/>
          <ac:spMkLst>
            <pc:docMk/>
            <pc:sldMk cId="1295680624" sldId="294"/>
            <ac:spMk id="26" creationId="{A085B4B2-4304-322D-005D-56295A204157}"/>
          </ac:spMkLst>
        </pc:spChg>
        <pc:spChg chg="mod">
          <ac:chgData name="soo yun kim" userId="5a9674b7-777a-4f60-8fda-12aae187d1fd" providerId="ADAL" clId="{7CC837B8-B288-4BE2-B56C-1D20B0A76D29}" dt="2023-12-17T05:04:04.426" v="756" actId="1076"/>
          <ac:spMkLst>
            <pc:docMk/>
            <pc:sldMk cId="1295680624" sldId="294"/>
            <ac:spMk id="29" creationId="{91B9D1A0-54BC-9333-4E1B-868359247EB9}"/>
          </ac:spMkLst>
        </pc:spChg>
        <pc:grpChg chg="mod">
          <ac:chgData name="soo yun kim" userId="5a9674b7-777a-4f60-8fda-12aae187d1fd" providerId="ADAL" clId="{7CC837B8-B288-4BE2-B56C-1D20B0A76D29}" dt="2023-12-17T05:04:12.510" v="759" actId="1076"/>
          <ac:grpSpMkLst>
            <pc:docMk/>
            <pc:sldMk cId="1295680624" sldId="294"/>
            <ac:grpSpMk id="30" creationId="{D079CA33-3E5B-AF0B-8F2D-75B606B81CA2}"/>
          </ac:grpSpMkLst>
        </pc:grpChg>
        <pc:grpChg chg="mod">
          <ac:chgData name="soo yun kim" userId="5a9674b7-777a-4f60-8fda-12aae187d1fd" providerId="ADAL" clId="{7CC837B8-B288-4BE2-B56C-1D20B0A76D29}" dt="2023-12-17T05:04:18.669" v="760" actId="1076"/>
          <ac:grpSpMkLst>
            <pc:docMk/>
            <pc:sldMk cId="1295680624" sldId="294"/>
            <ac:grpSpMk id="58" creationId="{5750520E-EF49-0897-8308-D086B2988155}"/>
          </ac:grpSpMkLst>
        </pc:grpChg>
      </pc:sldChg>
      <pc:sldChg chg="modSp mod">
        <pc:chgData name="soo yun kim" userId="5a9674b7-777a-4f60-8fda-12aae187d1fd" providerId="ADAL" clId="{7CC837B8-B288-4BE2-B56C-1D20B0A76D29}" dt="2023-12-17T06:39:43.169" v="1862" actId="20577"/>
        <pc:sldMkLst>
          <pc:docMk/>
          <pc:sldMk cId="2253617463" sldId="295"/>
        </pc:sldMkLst>
        <pc:spChg chg="mod">
          <ac:chgData name="soo yun kim" userId="5a9674b7-777a-4f60-8fda-12aae187d1fd" providerId="ADAL" clId="{7CC837B8-B288-4BE2-B56C-1D20B0A76D29}" dt="2023-12-17T05:54:28.655" v="1366" actId="20577"/>
          <ac:spMkLst>
            <pc:docMk/>
            <pc:sldMk cId="2253617463" sldId="295"/>
            <ac:spMk id="3" creationId="{B3E00DA7-0752-BD13-220F-A8460861A3EB}"/>
          </ac:spMkLst>
        </pc:spChg>
        <pc:spChg chg="mod">
          <ac:chgData name="soo yun kim" userId="5a9674b7-777a-4f60-8fda-12aae187d1fd" providerId="ADAL" clId="{7CC837B8-B288-4BE2-B56C-1D20B0A76D29}" dt="2023-12-17T03:20:13.287" v="512" actId="14100"/>
          <ac:spMkLst>
            <pc:docMk/>
            <pc:sldMk cId="2253617463" sldId="295"/>
            <ac:spMk id="4" creationId="{15420614-76F7-854F-D8FD-923FBAF5FB3A}"/>
          </ac:spMkLst>
        </pc:spChg>
        <pc:spChg chg="mod">
          <ac:chgData name="soo yun kim" userId="5a9674b7-777a-4f60-8fda-12aae187d1fd" providerId="ADAL" clId="{7CC837B8-B288-4BE2-B56C-1D20B0A76D29}" dt="2023-12-17T05:54:19.680" v="1359" actId="1076"/>
          <ac:spMkLst>
            <pc:docMk/>
            <pc:sldMk cId="2253617463" sldId="295"/>
            <ac:spMk id="5" creationId="{3A6928E3-239B-F5F3-BFD9-479489BBB9C4}"/>
          </ac:spMkLst>
        </pc:spChg>
        <pc:spChg chg="mod">
          <ac:chgData name="soo yun kim" userId="5a9674b7-777a-4f60-8fda-12aae187d1fd" providerId="ADAL" clId="{7CC837B8-B288-4BE2-B56C-1D20B0A76D29}" dt="2023-12-17T03:21:22.830" v="549" actId="313"/>
          <ac:spMkLst>
            <pc:docMk/>
            <pc:sldMk cId="2253617463" sldId="295"/>
            <ac:spMk id="6" creationId="{55FC5956-2AF0-6628-6CF7-BCFF6457A257}"/>
          </ac:spMkLst>
        </pc:spChg>
        <pc:spChg chg="mod">
          <ac:chgData name="soo yun kim" userId="5a9674b7-777a-4f60-8fda-12aae187d1fd" providerId="ADAL" clId="{7CC837B8-B288-4BE2-B56C-1D20B0A76D29}" dt="2023-12-17T05:09:20.858" v="831" actId="1076"/>
          <ac:spMkLst>
            <pc:docMk/>
            <pc:sldMk cId="2253617463" sldId="295"/>
            <ac:spMk id="72" creationId="{563E3405-577C-D3DE-D98A-09A76788AD5E}"/>
          </ac:spMkLst>
        </pc:spChg>
        <pc:spChg chg="mod">
          <ac:chgData name="soo yun kim" userId="5a9674b7-777a-4f60-8fda-12aae187d1fd" providerId="ADAL" clId="{7CC837B8-B288-4BE2-B56C-1D20B0A76D29}" dt="2023-12-17T06:38:44.154" v="1843" actId="6549"/>
          <ac:spMkLst>
            <pc:docMk/>
            <pc:sldMk cId="2253617463" sldId="295"/>
            <ac:spMk id="75" creationId="{A8E3807A-1BB1-108C-C984-B3A8BEC6CD9D}"/>
          </ac:spMkLst>
        </pc:spChg>
        <pc:spChg chg="mod">
          <ac:chgData name="soo yun kim" userId="5a9674b7-777a-4f60-8fda-12aae187d1fd" providerId="ADAL" clId="{7CC837B8-B288-4BE2-B56C-1D20B0A76D29}" dt="2023-12-17T06:32:39.538" v="1758" actId="20577"/>
          <ac:spMkLst>
            <pc:docMk/>
            <pc:sldMk cId="2253617463" sldId="295"/>
            <ac:spMk id="85" creationId="{25C9E743-1069-1E49-FBDC-DD475F24575A}"/>
          </ac:spMkLst>
        </pc:spChg>
        <pc:spChg chg="mod">
          <ac:chgData name="soo yun kim" userId="5a9674b7-777a-4f60-8fda-12aae187d1fd" providerId="ADAL" clId="{7CC837B8-B288-4BE2-B56C-1D20B0A76D29}" dt="2023-12-17T06:32:33.090" v="1753" actId="14100"/>
          <ac:spMkLst>
            <pc:docMk/>
            <pc:sldMk cId="2253617463" sldId="295"/>
            <ac:spMk id="88" creationId="{4E86035E-1167-CE3C-EA11-27BB94655DB3}"/>
          </ac:spMkLst>
        </pc:spChg>
        <pc:spChg chg="mod">
          <ac:chgData name="soo yun kim" userId="5a9674b7-777a-4f60-8fda-12aae187d1fd" providerId="ADAL" clId="{7CC837B8-B288-4BE2-B56C-1D20B0A76D29}" dt="2023-12-17T05:09:38.993" v="836" actId="14100"/>
          <ac:spMkLst>
            <pc:docMk/>
            <pc:sldMk cId="2253617463" sldId="295"/>
            <ac:spMk id="89" creationId="{45109B3B-3088-888E-AC75-73860451BE79}"/>
          </ac:spMkLst>
        </pc:spChg>
        <pc:spChg chg="mod">
          <ac:chgData name="soo yun kim" userId="5a9674b7-777a-4f60-8fda-12aae187d1fd" providerId="ADAL" clId="{7CC837B8-B288-4BE2-B56C-1D20B0A76D29}" dt="2023-12-17T05:09:43.373" v="838" actId="14100"/>
          <ac:spMkLst>
            <pc:docMk/>
            <pc:sldMk cId="2253617463" sldId="295"/>
            <ac:spMk id="90" creationId="{7A8C06DD-2AF3-B2DB-6FB5-63EB8A615063}"/>
          </ac:spMkLst>
        </pc:spChg>
        <pc:spChg chg="mod">
          <ac:chgData name="soo yun kim" userId="5a9674b7-777a-4f60-8fda-12aae187d1fd" providerId="ADAL" clId="{7CC837B8-B288-4BE2-B56C-1D20B0A76D29}" dt="2023-12-17T05:09:49.681" v="841" actId="14100"/>
          <ac:spMkLst>
            <pc:docMk/>
            <pc:sldMk cId="2253617463" sldId="295"/>
            <ac:spMk id="91" creationId="{14D263C7-AE9A-2B16-FB90-B143437308FF}"/>
          </ac:spMkLst>
        </pc:spChg>
        <pc:spChg chg="mod">
          <ac:chgData name="soo yun kim" userId="5a9674b7-777a-4f60-8fda-12aae187d1fd" providerId="ADAL" clId="{7CC837B8-B288-4BE2-B56C-1D20B0A76D29}" dt="2023-12-17T05:09:00.301" v="827" actId="1076"/>
          <ac:spMkLst>
            <pc:docMk/>
            <pc:sldMk cId="2253617463" sldId="295"/>
            <ac:spMk id="95" creationId="{6E42248A-E189-7BBC-9223-E6CAA2334907}"/>
          </ac:spMkLst>
        </pc:spChg>
        <pc:spChg chg="mod">
          <ac:chgData name="soo yun kim" userId="5a9674b7-777a-4f60-8fda-12aae187d1fd" providerId="ADAL" clId="{7CC837B8-B288-4BE2-B56C-1D20B0A76D29}" dt="2023-12-17T06:36:01.504" v="1798"/>
          <ac:spMkLst>
            <pc:docMk/>
            <pc:sldMk cId="2253617463" sldId="295"/>
            <ac:spMk id="96" creationId="{B8E9AC92-1502-36D5-FF04-537119D86C92}"/>
          </ac:spMkLst>
        </pc:spChg>
        <pc:spChg chg="mod">
          <ac:chgData name="soo yun kim" userId="5a9674b7-777a-4f60-8fda-12aae187d1fd" providerId="ADAL" clId="{7CC837B8-B288-4BE2-B56C-1D20B0A76D29}" dt="2023-12-17T05:06:24.809" v="813" actId="20577"/>
          <ac:spMkLst>
            <pc:docMk/>
            <pc:sldMk cId="2253617463" sldId="295"/>
            <ac:spMk id="98" creationId="{FF382B74-69DF-AB43-4B72-54361982747A}"/>
          </ac:spMkLst>
        </pc:spChg>
        <pc:spChg chg="mod">
          <ac:chgData name="soo yun kim" userId="5a9674b7-777a-4f60-8fda-12aae187d1fd" providerId="ADAL" clId="{7CC837B8-B288-4BE2-B56C-1D20B0A76D29}" dt="2023-12-17T06:39:43.169" v="1862" actId="20577"/>
          <ac:spMkLst>
            <pc:docMk/>
            <pc:sldMk cId="2253617463" sldId="295"/>
            <ac:spMk id="99" creationId="{CEFA87DB-CEC3-C9BD-F161-70847847AC50}"/>
          </ac:spMkLst>
        </pc:spChg>
        <pc:spChg chg="mod">
          <ac:chgData name="soo yun kim" userId="5a9674b7-777a-4f60-8fda-12aae187d1fd" providerId="ADAL" clId="{7CC837B8-B288-4BE2-B56C-1D20B0A76D29}" dt="2023-12-17T05:06:10.633" v="806" actId="20577"/>
          <ac:spMkLst>
            <pc:docMk/>
            <pc:sldMk cId="2253617463" sldId="295"/>
            <ac:spMk id="104" creationId="{91BB398D-77B9-D73F-9611-471B0A34600D}"/>
          </ac:spMkLst>
        </pc:spChg>
        <pc:spChg chg="mod">
          <ac:chgData name="soo yun kim" userId="5a9674b7-777a-4f60-8fda-12aae187d1fd" providerId="ADAL" clId="{7CC837B8-B288-4BE2-B56C-1D20B0A76D29}" dt="2023-12-17T06:39:19.526" v="1858" actId="20577"/>
          <ac:spMkLst>
            <pc:docMk/>
            <pc:sldMk cId="2253617463" sldId="295"/>
            <ac:spMk id="105" creationId="{19165F8A-619B-3E7F-54FB-A9229D5CEBAE}"/>
          </ac:spMkLst>
        </pc:spChg>
        <pc:grpChg chg="mod">
          <ac:chgData name="soo yun kim" userId="5a9674b7-777a-4f60-8fda-12aae187d1fd" providerId="ADAL" clId="{7CC837B8-B288-4BE2-B56C-1D20B0A76D29}" dt="2023-12-17T05:09:33.827" v="834" actId="1076"/>
          <ac:grpSpMkLst>
            <pc:docMk/>
            <pc:sldMk cId="2253617463" sldId="295"/>
            <ac:grpSpMk id="93" creationId="{B2D29E21-0AB1-6DB2-8275-6766EC59F75B}"/>
          </ac:grpSpMkLst>
        </pc:grpChg>
        <pc:grpChg chg="mod">
          <ac:chgData name="soo yun kim" userId="5a9674b7-777a-4f60-8fda-12aae187d1fd" providerId="ADAL" clId="{7CC837B8-B288-4BE2-B56C-1D20B0A76D29}" dt="2023-12-17T06:38:53.482" v="1844" actId="1076"/>
          <ac:grpSpMkLst>
            <pc:docMk/>
            <pc:sldMk cId="2253617463" sldId="295"/>
            <ac:grpSpMk id="103" creationId="{623B335E-C22F-B669-C8A1-D0DB1227E4BD}"/>
          </ac:grpSpMkLst>
        </pc:grpChg>
        <pc:cxnChg chg="mod">
          <ac:chgData name="soo yun kim" userId="5a9674b7-777a-4f60-8fda-12aae187d1fd" providerId="ADAL" clId="{7CC837B8-B288-4BE2-B56C-1D20B0A76D29}" dt="2023-12-17T06:32:33.090" v="1753" actId="14100"/>
          <ac:cxnSpMkLst>
            <pc:docMk/>
            <pc:sldMk cId="2253617463" sldId="295"/>
            <ac:cxnSpMk id="110" creationId="{4CFBBB1C-4CE7-36E3-D1E6-77BA1FBB9D1A}"/>
          </ac:cxnSpMkLst>
        </pc:cxnChg>
        <pc:cxnChg chg="mod">
          <ac:chgData name="soo yun kim" userId="5a9674b7-777a-4f60-8fda-12aae187d1fd" providerId="ADAL" clId="{7CC837B8-B288-4BE2-B56C-1D20B0A76D29}" dt="2023-12-17T05:09:38.993" v="836" actId="14100"/>
          <ac:cxnSpMkLst>
            <pc:docMk/>
            <pc:sldMk cId="2253617463" sldId="295"/>
            <ac:cxnSpMk id="112" creationId="{2BF79D94-9D97-8453-B74D-601CC35CC278}"/>
          </ac:cxnSpMkLst>
        </pc:cxnChg>
        <pc:cxnChg chg="mod">
          <ac:chgData name="soo yun kim" userId="5a9674b7-777a-4f60-8fda-12aae187d1fd" providerId="ADAL" clId="{7CC837B8-B288-4BE2-B56C-1D20B0A76D29}" dt="2023-12-17T05:09:43.373" v="838" actId="14100"/>
          <ac:cxnSpMkLst>
            <pc:docMk/>
            <pc:sldMk cId="2253617463" sldId="295"/>
            <ac:cxnSpMk id="114" creationId="{DA8A13C0-E371-857D-E2C5-E03240270A5A}"/>
          </ac:cxnSpMkLst>
        </pc:cxnChg>
        <pc:cxnChg chg="mod">
          <ac:chgData name="soo yun kim" userId="5a9674b7-777a-4f60-8fda-12aae187d1fd" providerId="ADAL" clId="{7CC837B8-B288-4BE2-B56C-1D20B0A76D29}" dt="2023-12-17T06:38:53.482" v="1844" actId="1076"/>
          <ac:cxnSpMkLst>
            <pc:docMk/>
            <pc:sldMk cId="2253617463" sldId="295"/>
            <ac:cxnSpMk id="119" creationId="{A40EBB15-F067-6714-BDEA-757761155352}"/>
          </ac:cxnSpMkLst>
        </pc:cxnChg>
      </pc:sldChg>
      <pc:sldChg chg="modSp mod">
        <pc:chgData name="soo yun kim" userId="5a9674b7-777a-4f60-8fda-12aae187d1fd" providerId="ADAL" clId="{7CC837B8-B288-4BE2-B56C-1D20B0A76D29}" dt="2023-12-17T05:55:00.107" v="1376" actId="207"/>
        <pc:sldMkLst>
          <pc:docMk/>
          <pc:sldMk cId="926251748" sldId="296"/>
        </pc:sldMkLst>
        <pc:spChg chg="mod">
          <ac:chgData name="soo yun kim" userId="5a9674b7-777a-4f60-8fda-12aae187d1fd" providerId="ADAL" clId="{7CC837B8-B288-4BE2-B56C-1D20B0A76D29}" dt="2023-12-17T03:20:16.931" v="513" actId="14100"/>
          <ac:spMkLst>
            <pc:docMk/>
            <pc:sldMk cId="926251748" sldId="296"/>
            <ac:spMk id="4" creationId="{15420614-76F7-854F-D8FD-923FBAF5FB3A}"/>
          </ac:spMkLst>
        </pc:spChg>
        <pc:spChg chg="mod">
          <ac:chgData name="soo yun kim" userId="5a9674b7-777a-4f60-8fda-12aae187d1fd" providerId="ADAL" clId="{7CC837B8-B288-4BE2-B56C-1D20B0A76D29}" dt="2023-12-17T03:21:23.604" v="550" actId="313"/>
          <ac:spMkLst>
            <pc:docMk/>
            <pc:sldMk cId="926251748" sldId="296"/>
            <ac:spMk id="6" creationId="{55FC5956-2AF0-6628-6CF7-BCFF6457A257}"/>
          </ac:spMkLst>
        </pc:spChg>
        <pc:spChg chg="mod">
          <ac:chgData name="soo yun kim" userId="5a9674b7-777a-4f60-8fda-12aae187d1fd" providerId="ADAL" clId="{7CC837B8-B288-4BE2-B56C-1D20B0A76D29}" dt="2023-12-17T05:14:35.326" v="889" actId="14100"/>
          <ac:spMkLst>
            <pc:docMk/>
            <pc:sldMk cId="926251748" sldId="296"/>
            <ac:spMk id="8" creationId="{A4154475-B9F3-F3CD-4C00-FFC2ADBB1FC2}"/>
          </ac:spMkLst>
        </pc:spChg>
        <pc:spChg chg="mod">
          <ac:chgData name="soo yun kim" userId="5a9674b7-777a-4f60-8fda-12aae187d1fd" providerId="ADAL" clId="{7CC837B8-B288-4BE2-B56C-1D20B0A76D29}" dt="2023-12-17T05:55:00.107" v="1376" actId="207"/>
          <ac:spMkLst>
            <pc:docMk/>
            <pc:sldMk cId="926251748" sldId="296"/>
            <ac:spMk id="33" creationId="{58F8DF08-A98E-0D61-F663-6FA9846D2F41}"/>
          </ac:spMkLst>
        </pc:spChg>
        <pc:graphicFrameChg chg="mod">
          <ac:chgData name="soo yun kim" userId="5a9674b7-777a-4f60-8fda-12aae187d1fd" providerId="ADAL" clId="{7CC837B8-B288-4BE2-B56C-1D20B0A76D29}" dt="2023-12-17T05:13:22.107" v="880"/>
          <ac:graphicFrameMkLst>
            <pc:docMk/>
            <pc:sldMk cId="926251748" sldId="296"/>
            <ac:graphicFrameMk id="2" creationId="{CADCD395-B4B9-4E0D-08F2-3F61EF875570}"/>
          </ac:graphicFrameMkLst>
        </pc:graphicFrameChg>
      </pc:sldChg>
      <pc:sldChg chg="addSp modSp mod">
        <pc:chgData name="soo yun kim" userId="5a9674b7-777a-4f60-8fda-12aae187d1fd" providerId="ADAL" clId="{7CC837B8-B288-4BE2-B56C-1D20B0A76D29}" dt="2023-12-17T05:54:41.732" v="1374" actId="6549"/>
        <pc:sldMkLst>
          <pc:docMk/>
          <pc:sldMk cId="3648949788" sldId="297"/>
        </pc:sldMkLst>
        <pc:spChg chg="mod">
          <ac:chgData name="soo yun kim" userId="5a9674b7-777a-4f60-8fda-12aae187d1fd" providerId="ADAL" clId="{7CC837B8-B288-4BE2-B56C-1D20B0A76D29}" dt="2023-12-17T05:11:35.556" v="860" actId="948"/>
          <ac:spMkLst>
            <pc:docMk/>
            <pc:sldMk cId="3648949788" sldId="297"/>
            <ac:spMk id="12" creationId="{86DBA515-FCC3-53EA-A7E1-031B52B12C0A}"/>
          </ac:spMkLst>
        </pc:spChg>
        <pc:spChg chg="mod">
          <ac:chgData name="soo yun kim" userId="5a9674b7-777a-4f60-8fda-12aae187d1fd" providerId="ADAL" clId="{7CC837B8-B288-4BE2-B56C-1D20B0A76D29}" dt="2023-12-17T05:54:41.732" v="1374" actId="6549"/>
          <ac:spMkLst>
            <pc:docMk/>
            <pc:sldMk cId="3648949788" sldId="297"/>
            <ac:spMk id="13" creationId="{6167A579-DC43-D61C-EC3D-22857CC2DFF3}"/>
          </ac:spMkLst>
        </pc:spChg>
        <pc:spChg chg="mod">
          <ac:chgData name="soo yun kim" userId="5a9674b7-777a-4f60-8fda-12aae187d1fd" providerId="ADAL" clId="{7CC837B8-B288-4BE2-B56C-1D20B0A76D29}" dt="2023-12-17T05:11:05.034" v="856" actId="207"/>
          <ac:spMkLst>
            <pc:docMk/>
            <pc:sldMk cId="3648949788" sldId="297"/>
            <ac:spMk id="14" creationId="{77B14000-4EE9-C945-67BE-55C0AF8E48F3}"/>
          </ac:spMkLst>
        </pc:spChg>
        <pc:grpChg chg="mod">
          <ac:chgData name="soo yun kim" userId="5a9674b7-777a-4f60-8fda-12aae187d1fd" providerId="ADAL" clId="{7CC837B8-B288-4BE2-B56C-1D20B0A76D29}" dt="2023-12-17T05:10:47.174" v="854" actId="1076"/>
          <ac:grpSpMkLst>
            <pc:docMk/>
            <pc:sldMk cId="3648949788" sldId="297"/>
            <ac:grpSpMk id="9" creationId="{BC176A15-9E4D-A70C-D9B6-7873BA6C3C1B}"/>
          </ac:grpSpMkLst>
        </pc:grpChg>
        <pc:picChg chg="add mod ord">
          <ac:chgData name="soo yun kim" userId="5a9674b7-777a-4f60-8fda-12aae187d1fd" providerId="ADAL" clId="{7CC837B8-B288-4BE2-B56C-1D20B0A76D29}" dt="2023-12-17T05:11:13.340" v="858" actId="167"/>
          <ac:picMkLst>
            <pc:docMk/>
            <pc:sldMk cId="3648949788" sldId="297"/>
            <ac:picMk id="2" creationId="{0A1A62DE-042C-A75A-60C4-3A50E80ED28D}"/>
          </ac:picMkLst>
        </pc:picChg>
      </pc:sldChg>
      <pc:sldChg chg="modSp mod">
        <pc:chgData name="soo yun kim" userId="5a9674b7-777a-4f60-8fda-12aae187d1fd" providerId="ADAL" clId="{7CC837B8-B288-4BE2-B56C-1D20B0A76D29}" dt="2023-12-17T06:41:22.484" v="1881" actId="20577"/>
        <pc:sldMkLst>
          <pc:docMk/>
          <pc:sldMk cId="3153642990" sldId="298"/>
        </pc:sldMkLst>
        <pc:spChg chg="mod">
          <ac:chgData name="soo yun kim" userId="5a9674b7-777a-4f60-8fda-12aae187d1fd" providerId="ADAL" clId="{7CC837B8-B288-4BE2-B56C-1D20B0A76D29}" dt="2023-12-17T05:55:25.800" v="1378" actId="14100"/>
          <ac:spMkLst>
            <pc:docMk/>
            <pc:sldMk cId="3153642990" sldId="298"/>
            <ac:spMk id="2" creationId="{B6F1204B-F560-E522-E12F-9C159F7C9390}"/>
          </ac:spMkLst>
        </pc:spChg>
        <pc:spChg chg="mod">
          <ac:chgData name="soo yun kim" userId="5a9674b7-777a-4f60-8fda-12aae187d1fd" providerId="ADAL" clId="{7CC837B8-B288-4BE2-B56C-1D20B0A76D29}" dt="2023-12-17T05:16:26.393" v="919" actId="1076"/>
          <ac:spMkLst>
            <pc:docMk/>
            <pc:sldMk cId="3153642990" sldId="298"/>
            <ac:spMk id="3" creationId="{14F7661E-507A-D92C-1A80-3A33EBAA01C6}"/>
          </ac:spMkLst>
        </pc:spChg>
        <pc:spChg chg="mod">
          <ac:chgData name="soo yun kim" userId="5a9674b7-777a-4f60-8fda-12aae187d1fd" providerId="ADAL" clId="{7CC837B8-B288-4BE2-B56C-1D20B0A76D29}" dt="2023-12-17T03:20:20.453" v="514" actId="14100"/>
          <ac:spMkLst>
            <pc:docMk/>
            <pc:sldMk cId="3153642990" sldId="298"/>
            <ac:spMk id="4" creationId="{15420614-76F7-854F-D8FD-923FBAF5FB3A}"/>
          </ac:spMkLst>
        </pc:spChg>
        <pc:spChg chg="mod">
          <ac:chgData name="soo yun kim" userId="5a9674b7-777a-4f60-8fda-12aae187d1fd" providerId="ADAL" clId="{7CC837B8-B288-4BE2-B56C-1D20B0A76D29}" dt="2023-12-17T03:21:24.238" v="551" actId="313"/>
          <ac:spMkLst>
            <pc:docMk/>
            <pc:sldMk cId="3153642990" sldId="298"/>
            <ac:spMk id="6" creationId="{55FC5956-2AF0-6628-6CF7-BCFF6457A257}"/>
          </ac:spMkLst>
        </pc:spChg>
        <pc:spChg chg="mod">
          <ac:chgData name="soo yun kim" userId="5a9674b7-777a-4f60-8fda-12aae187d1fd" providerId="ADAL" clId="{7CC837B8-B288-4BE2-B56C-1D20B0A76D29}" dt="2023-12-17T05:14:29.506" v="888" actId="948"/>
          <ac:spMkLst>
            <pc:docMk/>
            <pc:sldMk cId="3153642990" sldId="298"/>
            <ac:spMk id="8" creationId="{00000000-0000-0000-0000-000000000000}"/>
          </ac:spMkLst>
        </pc:spChg>
        <pc:spChg chg="mod">
          <ac:chgData name="soo yun kim" userId="5a9674b7-777a-4f60-8fda-12aae187d1fd" providerId="ADAL" clId="{7CC837B8-B288-4BE2-B56C-1D20B0A76D29}" dt="2023-12-17T05:15:48.536" v="907" actId="1076"/>
          <ac:spMkLst>
            <pc:docMk/>
            <pc:sldMk cId="3153642990" sldId="298"/>
            <ac:spMk id="12" creationId="{8371455A-F971-5358-2D78-708BED92F3E9}"/>
          </ac:spMkLst>
        </pc:spChg>
        <pc:spChg chg="mod">
          <ac:chgData name="soo yun kim" userId="5a9674b7-777a-4f60-8fda-12aae187d1fd" providerId="ADAL" clId="{7CC837B8-B288-4BE2-B56C-1D20B0A76D29}" dt="2023-12-17T05:15:48.536" v="907" actId="1076"/>
          <ac:spMkLst>
            <pc:docMk/>
            <pc:sldMk cId="3153642990" sldId="298"/>
            <ac:spMk id="13" creationId="{970B6803-EF01-0880-E940-EF2987E15885}"/>
          </ac:spMkLst>
        </pc:spChg>
        <pc:spChg chg="mod">
          <ac:chgData name="soo yun kim" userId="5a9674b7-777a-4f60-8fda-12aae187d1fd" providerId="ADAL" clId="{7CC837B8-B288-4BE2-B56C-1D20B0A76D29}" dt="2023-12-17T05:15:50.992" v="908" actId="1076"/>
          <ac:spMkLst>
            <pc:docMk/>
            <pc:sldMk cId="3153642990" sldId="298"/>
            <ac:spMk id="14" creationId="{DEE34D4E-BCD4-9EDB-FDB8-6C0169CD5DE9}"/>
          </ac:spMkLst>
        </pc:spChg>
        <pc:spChg chg="mod">
          <ac:chgData name="soo yun kim" userId="5a9674b7-777a-4f60-8fda-12aae187d1fd" providerId="ADAL" clId="{7CC837B8-B288-4BE2-B56C-1D20B0A76D29}" dt="2023-12-17T05:15:52.650" v="909" actId="1076"/>
          <ac:spMkLst>
            <pc:docMk/>
            <pc:sldMk cId="3153642990" sldId="298"/>
            <ac:spMk id="15" creationId="{B5575BC2-BD73-89FC-672E-662ACF67F802}"/>
          </ac:spMkLst>
        </pc:spChg>
        <pc:spChg chg="mod">
          <ac:chgData name="soo yun kim" userId="5a9674b7-777a-4f60-8fda-12aae187d1fd" providerId="ADAL" clId="{7CC837B8-B288-4BE2-B56C-1D20B0A76D29}" dt="2023-12-17T05:15:48.536" v="907" actId="1076"/>
          <ac:spMkLst>
            <pc:docMk/>
            <pc:sldMk cId="3153642990" sldId="298"/>
            <ac:spMk id="27" creationId="{01F2657C-5004-FF59-11C2-BA3213A57F3A}"/>
          </ac:spMkLst>
        </pc:spChg>
        <pc:spChg chg="mod">
          <ac:chgData name="soo yun kim" userId="5a9674b7-777a-4f60-8fda-12aae187d1fd" providerId="ADAL" clId="{7CC837B8-B288-4BE2-B56C-1D20B0A76D29}" dt="2023-12-17T05:15:48.536" v="907" actId="1076"/>
          <ac:spMkLst>
            <pc:docMk/>
            <pc:sldMk cId="3153642990" sldId="298"/>
            <ac:spMk id="28" creationId="{02FDC622-6C8E-C725-F6A1-3CB81C045511}"/>
          </ac:spMkLst>
        </pc:spChg>
        <pc:spChg chg="mod">
          <ac:chgData name="soo yun kim" userId="5a9674b7-777a-4f60-8fda-12aae187d1fd" providerId="ADAL" clId="{7CC837B8-B288-4BE2-B56C-1D20B0A76D29}" dt="2023-12-17T05:15:48.536" v="907" actId="1076"/>
          <ac:spMkLst>
            <pc:docMk/>
            <pc:sldMk cId="3153642990" sldId="298"/>
            <ac:spMk id="29" creationId="{CF2E3E04-A246-DB55-C2F1-854A7BCC890F}"/>
          </ac:spMkLst>
        </pc:spChg>
        <pc:spChg chg="mod">
          <ac:chgData name="soo yun kim" userId="5a9674b7-777a-4f60-8fda-12aae187d1fd" providerId="ADAL" clId="{7CC837B8-B288-4BE2-B56C-1D20B0A76D29}" dt="2023-12-17T05:15:48.536" v="907" actId="1076"/>
          <ac:spMkLst>
            <pc:docMk/>
            <pc:sldMk cId="3153642990" sldId="298"/>
            <ac:spMk id="30" creationId="{6A7F4B3D-31C1-C147-04FF-C95EF82ECFCE}"/>
          </ac:spMkLst>
        </pc:spChg>
        <pc:spChg chg="mod">
          <ac:chgData name="soo yun kim" userId="5a9674b7-777a-4f60-8fda-12aae187d1fd" providerId="ADAL" clId="{7CC837B8-B288-4BE2-B56C-1D20B0A76D29}" dt="2023-12-17T05:15:48.536" v="907" actId="1076"/>
          <ac:spMkLst>
            <pc:docMk/>
            <pc:sldMk cId="3153642990" sldId="298"/>
            <ac:spMk id="34" creationId="{B7C134A3-EB41-B715-2F51-172C2F6D4D1E}"/>
          </ac:spMkLst>
        </pc:spChg>
        <pc:spChg chg="mod">
          <ac:chgData name="soo yun kim" userId="5a9674b7-777a-4f60-8fda-12aae187d1fd" providerId="ADAL" clId="{7CC837B8-B288-4BE2-B56C-1D20B0A76D29}" dt="2023-12-17T05:15:48.536" v="907" actId="1076"/>
          <ac:spMkLst>
            <pc:docMk/>
            <pc:sldMk cId="3153642990" sldId="298"/>
            <ac:spMk id="49" creationId="{83028426-3AAE-228E-30E7-7A7786A3B70C}"/>
          </ac:spMkLst>
        </pc:spChg>
        <pc:spChg chg="mod">
          <ac:chgData name="soo yun kim" userId="5a9674b7-777a-4f60-8fda-12aae187d1fd" providerId="ADAL" clId="{7CC837B8-B288-4BE2-B56C-1D20B0A76D29}" dt="2023-12-17T05:15:48.536" v="907" actId="1076"/>
          <ac:spMkLst>
            <pc:docMk/>
            <pc:sldMk cId="3153642990" sldId="298"/>
            <ac:spMk id="50" creationId="{38A89C60-A4AF-D137-2DB6-71C240076713}"/>
          </ac:spMkLst>
        </pc:spChg>
        <pc:spChg chg="mod">
          <ac:chgData name="soo yun kim" userId="5a9674b7-777a-4f60-8fda-12aae187d1fd" providerId="ADAL" clId="{7CC837B8-B288-4BE2-B56C-1D20B0A76D29}" dt="2023-12-17T05:15:48.536" v="907" actId="1076"/>
          <ac:spMkLst>
            <pc:docMk/>
            <pc:sldMk cId="3153642990" sldId="298"/>
            <ac:spMk id="51" creationId="{7D2D7EF0-5EE3-52E4-E3A2-4F10E0FEC985}"/>
          </ac:spMkLst>
        </pc:spChg>
        <pc:spChg chg="mod">
          <ac:chgData name="soo yun kim" userId="5a9674b7-777a-4f60-8fda-12aae187d1fd" providerId="ADAL" clId="{7CC837B8-B288-4BE2-B56C-1D20B0A76D29}" dt="2023-12-17T05:15:48.536" v="907" actId="1076"/>
          <ac:spMkLst>
            <pc:docMk/>
            <pc:sldMk cId="3153642990" sldId="298"/>
            <ac:spMk id="52" creationId="{9271843E-16D6-FE3D-3F11-E7D982F9D668}"/>
          </ac:spMkLst>
        </pc:spChg>
        <pc:spChg chg="mod">
          <ac:chgData name="soo yun kim" userId="5a9674b7-777a-4f60-8fda-12aae187d1fd" providerId="ADAL" clId="{7CC837B8-B288-4BE2-B56C-1D20B0A76D29}" dt="2023-12-17T05:15:48.536" v="907" actId="1076"/>
          <ac:spMkLst>
            <pc:docMk/>
            <pc:sldMk cId="3153642990" sldId="298"/>
            <ac:spMk id="53" creationId="{78689CDD-BCC5-194C-350E-9D393D801846}"/>
          </ac:spMkLst>
        </pc:spChg>
        <pc:spChg chg="mod">
          <ac:chgData name="soo yun kim" userId="5a9674b7-777a-4f60-8fda-12aae187d1fd" providerId="ADAL" clId="{7CC837B8-B288-4BE2-B56C-1D20B0A76D29}" dt="2023-12-17T06:41:22.484" v="1881" actId="20577"/>
          <ac:spMkLst>
            <pc:docMk/>
            <pc:sldMk cId="3153642990" sldId="298"/>
            <ac:spMk id="54" creationId="{C306B685-5C1C-F971-E9CB-4400E66F920A}"/>
          </ac:spMkLst>
        </pc:spChg>
        <pc:spChg chg="mod">
          <ac:chgData name="soo yun kim" userId="5a9674b7-777a-4f60-8fda-12aae187d1fd" providerId="ADAL" clId="{7CC837B8-B288-4BE2-B56C-1D20B0A76D29}" dt="2023-12-17T05:15:48.536" v="907" actId="1076"/>
          <ac:spMkLst>
            <pc:docMk/>
            <pc:sldMk cId="3153642990" sldId="298"/>
            <ac:spMk id="55" creationId="{A98FA8EF-BDA7-77EE-7478-0F59AB90802E}"/>
          </ac:spMkLst>
        </pc:spChg>
        <pc:spChg chg="mod">
          <ac:chgData name="soo yun kim" userId="5a9674b7-777a-4f60-8fda-12aae187d1fd" providerId="ADAL" clId="{7CC837B8-B288-4BE2-B56C-1D20B0A76D29}" dt="2023-12-17T05:15:48.536" v="907" actId="1076"/>
          <ac:spMkLst>
            <pc:docMk/>
            <pc:sldMk cId="3153642990" sldId="298"/>
            <ac:spMk id="61" creationId="{EF9ABE59-0F56-4651-ADD9-57084535188F}"/>
          </ac:spMkLst>
        </pc:spChg>
        <pc:spChg chg="mod">
          <ac:chgData name="soo yun kim" userId="5a9674b7-777a-4f60-8fda-12aae187d1fd" providerId="ADAL" clId="{7CC837B8-B288-4BE2-B56C-1D20B0A76D29}" dt="2023-12-17T05:15:48.536" v="907" actId="1076"/>
          <ac:spMkLst>
            <pc:docMk/>
            <pc:sldMk cId="3153642990" sldId="298"/>
            <ac:spMk id="62" creationId="{04F49BF7-596C-FB30-7651-55D0D8055B3C}"/>
          </ac:spMkLst>
        </pc:spChg>
        <pc:spChg chg="mod">
          <ac:chgData name="soo yun kim" userId="5a9674b7-777a-4f60-8fda-12aae187d1fd" providerId="ADAL" clId="{7CC837B8-B288-4BE2-B56C-1D20B0A76D29}" dt="2023-12-17T05:15:48.536" v="907" actId="1076"/>
          <ac:spMkLst>
            <pc:docMk/>
            <pc:sldMk cId="3153642990" sldId="298"/>
            <ac:spMk id="63" creationId="{50197A5C-4465-C990-7D49-97B311B6AE05}"/>
          </ac:spMkLst>
        </pc:spChg>
        <pc:spChg chg="mod">
          <ac:chgData name="soo yun kim" userId="5a9674b7-777a-4f60-8fda-12aae187d1fd" providerId="ADAL" clId="{7CC837B8-B288-4BE2-B56C-1D20B0A76D29}" dt="2023-12-17T05:15:48.536" v="907" actId="1076"/>
          <ac:spMkLst>
            <pc:docMk/>
            <pc:sldMk cId="3153642990" sldId="298"/>
            <ac:spMk id="65" creationId="{B05FAF0C-63BF-DCD5-9D2C-8EADAFCDDD73}"/>
          </ac:spMkLst>
        </pc:spChg>
        <pc:spChg chg="mod">
          <ac:chgData name="soo yun kim" userId="5a9674b7-777a-4f60-8fda-12aae187d1fd" providerId="ADAL" clId="{7CC837B8-B288-4BE2-B56C-1D20B0A76D29}" dt="2023-12-17T05:15:48.536" v="907" actId="1076"/>
          <ac:spMkLst>
            <pc:docMk/>
            <pc:sldMk cId="3153642990" sldId="298"/>
            <ac:spMk id="66" creationId="{7277D8AC-999E-4DBB-2CE5-8F74569F4B92}"/>
          </ac:spMkLst>
        </pc:spChg>
        <pc:spChg chg="mod">
          <ac:chgData name="soo yun kim" userId="5a9674b7-777a-4f60-8fda-12aae187d1fd" providerId="ADAL" clId="{7CC837B8-B288-4BE2-B56C-1D20B0A76D29}" dt="2023-12-17T05:15:48.536" v="907" actId="1076"/>
          <ac:spMkLst>
            <pc:docMk/>
            <pc:sldMk cId="3153642990" sldId="298"/>
            <ac:spMk id="67" creationId="{0205C949-3737-8D01-9499-CC9DA8CA52AC}"/>
          </ac:spMkLst>
        </pc:spChg>
        <pc:spChg chg="mod">
          <ac:chgData name="soo yun kim" userId="5a9674b7-777a-4f60-8fda-12aae187d1fd" providerId="ADAL" clId="{7CC837B8-B288-4BE2-B56C-1D20B0A76D29}" dt="2023-12-17T05:15:48.536" v="907" actId="1076"/>
          <ac:spMkLst>
            <pc:docMk/>
            <pc:sldMk cId="3153642990" sldId="298"/>
            <ac:spMk id="68" creationId="{98DA13B0-64BE-A750-AB30-39E09287E6B5}"/>
          </ac:spMkLst>
        </pc:spChg>
        <pc:spChg chg="mod">
          <ac:chgData name="soo yun kim" userId="5a9674b7-777a-4f60-8fda-12aae187d1fd" providerId="ADAL" clId="{7CC837B8-B288-4BE2-B56C-1D20B0A76D29}" dt="2023-12-17T05:15:48.536" v="907" actId="1076"/>
          <ac:spMkLst>
            <pc:docMk/>
            <pc:sldMk cId="3153642990" sldId="298"/>
            <ac:spMk id="69" creationId="{B1A00091-73BA-E0E7-15EB-41484A95F668}"/>
          </ac:spMkLst>
        </pc:spChg>
        <pc:spChg chg="mod">
          <ac:chgData name="soo yun kim" userId="5a9674b7-777a-4f60-8fda-12aae187d1fd" providerId="ADAL" clId="{7CC837B8-B288-4BE2-B56C-1D20B0A76D29}" dt="2023-12-17T05:15:48.536" v="907" actId="1076"/>
          <ac:spMkLst>
            <pc:docMk/>
            <pc:sldMk cId="3153642990" sldId="298"/>
            <ac:spMk id="70" creationId="{4A67D8BF-54CA-1DB9-F75B-BCB364076614}"/>
          </ac:spMkLst>
        </pc:spChg>
        <pc:spChg chg="mod">
          <ac:chgData name="soo yun kim" userId="5a9674b7-777a-4f60-8fda-12aae187d1fd" providerId="ADAL" clId="{7CC837B8-B288-4BE2-B56C-1D20B0A76D29}" dt="2023-12-17T05:15:48.536" v="907" actId="1076"/>
          <ac:spMkLst>
            <pc:docMk/>
            <pc:sldMk cId="3153642990" sldId="298"/>
            <ac:spMk id="71" creationId="{9A47B98A-4E31-D256-992B-1FAFFF3A5DD1}"/>
          </ac:spMkLst>
        </pc:spChg>
        <pc:spChg chg="mod">
          <ac:chgData name="soo yun kim" userId="5a9674b7-777a-4f60-8fda-12aae187d1fd" providerId="ADAL" clId="{7CC837B8-B288-4BE2-B56C-1D20B0A76D29}" dt="2023-12-17T05:15:48.536" v="907" actId="1076"/>
          <ac:spMkLst>
            <pc:docMk/>
            <pc:sldMk cId="3153642990" sldId="298"/>
            <ac:spMk id="72" creationId="{01014C16-8246-F4D4-77DA-84F23D4D9952}"/>
          </ac:spMkLst>
        </pc:spChg>
        <pc:spChg chg="mod">
          <ac:chgData name="soo yun kim" userId="5a9674b7-777a-4f60-8fda-12aae187d1fd" providerId="ADAL" clId="{7CC837B8-B288-4BE2-B56C-1D20B0A76D29}" dt="2023-12-17T05:15:48.536" v="907" actId="1076"/>
          <ac:spMkLst>
            <pc:docMk/>
            <pc:sldMk cId="3153642990" sldId="298"/>
            <ac:spMk id="79" creationId="{053BA670-9DED-C242-2F07-067CF43D636B}"/>
          </ac:spMkLst>
        </pc:spChg>
        <pc:spChg chg="mod">
          <ac:chgData name="soo yun kim" userId="5a9674b7-777a-4f60-8fda-12aae187d1fd" providerId="ADAL" clId="{7CC837B8-B288-4BE2-B56C-1D20B0A76D29}" dt="2023-12-17T05:15:48.536" v="907" actId="1076"/>
          <ac:spMkLst>
            <pc:docMk/>
            <pc:sldMk cId="3153642990" sldId="298"/>
            <ac:spMk id="80" creationId="{68F83A9A-E823-DE26-09F4-86DF5482CC44}"/>
          </ac:spMkLst>
        </pc:spChg>
        <pc:spChg chg="mod">
          <ac:chgData name="soo yun kim" userId="5a9674b7-777a-4f60-8fda-12aae187d1fd" providerId="ADAL" clId="{7CC837B8-B288-4BE2-B56C-1D20B0A76D29}" dt="2023-12-17T05:16:08.752" v="913" actId="1076"/>
          <ac:spMkLst>
            <pc:docMk/>
            <pc:sldMk cId="3153642990" sldId="298"/>
            <ac:spMk id="82" creationId="{3030294D-6D19-F3EC-CF12-ED6FE560B315}"/>
          </ac:spMkLst>
        </pc:spChg>
        <pc:spChg chg="mod">
          <ac:chgData name="soo yun kim" userId="5a9674b7-777a-4f60-8fda-12aae187d1fd" providerId="ADAL" clId="{7CC837B8-B288-4BE2-B56C-1D20B0A76D29}" dt="2023-12-17T05:16:16.289" v="917" actId="20577"/>
          <ac:spMkLst>
            <pc:docMk/>
            <pc:sldMk cId="3153642990" sldId="298"/>
            <ac:spMk id="83" creationId="{6A224519-8D22-FFA7-987E-7637D304C029}"/>
          </ac:spMkLst>
        </pc:spChg>
        <pc:spChg chg="mod">
          <ac:chgData name="soo yun kim" userId="5a9674b7-777a-4f60-8fda-12aae187d1fd" providerId="ADAL" clId="{7CC837B8-B288-4BE2-B56C-1D20B0A76D29}" dt="2023-12-17T05:15:48.536" v="907" actId="1076"/>
          <ac:spMkLst>
            <pc:docMk/>
            <pc:sldMk cId="3153642990" sldId="298"/>
            <ac:spMk id="91" creationId="{20CE889D-E861-B60C-53A5-724C9EED503E}"/>
          </ac:spMkLst>
        </pc:spChg>
        <pc:spChg chg="mod">
          <ac:chgData name="soo yun kim" userId="5a9674b7-777a-4f60-8fda-12aae187d1fd" providerId="ADAL" clId="{7CC837B8-B288-4BE2-B56C-1D20B0A76D29}" dt="2023-12-17T05:15:48.536" v="907" actId="1076"/>
          <ac:spMkLst>
            <pc:docMk/>
            <pc:sldMk cId="3153642990" sldId="298"/>
            <ac:spMk id="92" creationId="{5C610EC6-AF17-EC32-3032-BF493540B599}"/>
          </ac:spMkLst>
        </pc:spChg>
        <pc:grpChg chg="mod">
          <ac:chgData name="soo yun kim" userId="5a9674b7-777a-4f60-8fda-12aae187d1fd" providerId="ADAL" clId="{7CC837B8-B288-4BE2-B56C-1D20B0A76D29}" dt="2023-12-17T05:15:48.536" v="907" actId="1076"/>
          <ac:grpSpMkLst>
            <pc:docMk/>
            <pc:sldMk cId="3153642990" sldId="298"/>
            <ac:grpSpMk id="46" creationId="{6FCEF5EC-B394-2623-42F5-B1C48967E339}"/>
          </ac:grpSpMkLst>
        </pc:grpChg>
        <pc:grpChg chg="mod">
          <ac:chgData name="soo yun kim" userId="5a9674b7-777a-4f60-8fda-12aae187d1fd" providerId="ADAL" clId="{7CC837B8-B288-4BE2-B56C-1D20B0A76D29}" dt="2023-12-17T05:15:48.536" v="907" actId="1076"/>
          <ac:grpSpMkLst>
            <pc:docMk/>
            <pc:sldMk cId="3153642990" sldId="298"/>
            <ac:grpSpMk id="60" creationId="{B25F277A-BFB3-7025-F938-1B4F79CAD96D}"/>
          </ac:grpSpMkLst>
        </pc:grpChg>
        <pc:grpChg chg="mod">
          <ac:chgData name="soo yun kim" userId="5a9674b7-777a-4f60-8fda-12aae187d1fd" providerId="ADAL" clId="{7CC837B8-B288-4BE2-B56C-1D20B0A76D29}" dt="2023-12-17T05:15:48.536" v="907" actId="1076"/>
          <ac:grpSpMkLst>
            <pc:docMk/>
            <pc:sldMk cId="3153642990" sldId="298"/>
            <ac:grpSpMk id="73" creationId="{AE0C1375-0BAD-55B4-82AB-C60040E3612E}"/>
          </ac:grpSpMkLst>
        </pc:grpChg>
        <pc:cxnChg chg="mod">
          <ac:chgData name="soo yun kim" userId="5a9674b7-777a-4f60-8fda-12aae187d1fd" providerId="ADAL" clId="{7CC837B8-B288-4BE2-B56C-1D20B0A76D29}" dt="2023-12-17T05:15:48.536" v="907" actId="1076"/>
          <ac:cxnSpMkLst>
            <pc:docMk/>
            <pc:sldMk cId="3153642990" sldId="298"/>
            <ac:cxnSpMk id="10" creationId="{83518CE4-88D7-1A75-172A-68703778154C}"/>
          </ac:cxnSpMkLst>
        </pc:cxnChg>
        <pc:cxnChg chg="mod">
          <ac:chgData name="soo yun kim" userId="5a9674b7-777a-4f60-8fda-12aae187d1fd" providerId="ADAL" clId="{7CC837B8-B288-4BE2-B56C-1D20B0A76D29}" dt="2023-12-17T05:15:48.536" v="907" actId="1076"/>
          <ac:cxnSpMkLst>
            <pc:docMk/>
            <pc:sldMk cId="3153642990" sldId="298"/>
            <ac:cxnSpMk id="48" creationId="{1862AB32-0A49-A343-C251-4A5DE24BF21E}"/>
          </ac:cxnSpMkLst>
        </pc:cxnChg>
        <pc:cxnChg chg="mod">
          <ac:chgData name="soo yun kim" userId="5a9674b7-777a-4f60-8fda-12aae187d1fd" providerId="ADAL" clId="{7CC837B8-B288-4BE2-B56C-1D20B0A76D29}" dt="2023-12-17T05:15:48.536" v="907" actId="1076"/>
          <ac:cxnSpMkLst>
            <pc:docMk/>
            <pc:sldMk cId="3153642990" sldId="298"/>
            <ac:cxnSpMk id="87" creationId="{D06CAFA1-886D-A4C1-4D01-905A2E211FA2}"/>
          </ac:cxnSpMkLst>
        </pc:cxnChg>
        <pc:cxnChg chg="mod">
          <ac:chgData name="soo yun kim" userId="5a9674b7-777a-4f60-8fda-12aae187d1fd" providerId="ADAL" clId="{7CC837B8-B288-4BE2-B56C-1D20B0A76D29}" dt="2023-12-17T05:15:48.536" v="907" actId="1076"/>
          <ac:cxnSpMkLst>
            <pc:docMk/>
            <pc:sldMk cId="3153642990" sldId="298"/>
            <ac:cxnSpMk id="89" creationId="{34453631-751F-E850-8625-705449849E7F}"/>
          </ac:cxnSpMkLst>
        </pc:cxnChg>
      </pc:sldChg>
      <pc:sldChg chg="addSp delSp modSp mod">
        <pc:chgData name="soo yun kim" userId="5a9674b7-777a-4f60-8fda-12aae187d1fd" providerId="ADAL" clId="{7CC837B8-B288-4BE2-B56C-1D20B0A76D29}" dt="2023-12-17T06:47:43.392" v="2018" actId="404"/>
        <pc:sldMkLst>
          <pc:docMk/>
          <pc:sldMk cId="1610819269" sldId="299"/>
        </pc:sldMkLst>
        <pc:spChg chg="mod">
          <ac:chgData name="soo yun kim" userId="5a9674b7-777a-4f60-8fda-12aae187d1fd" providerId="ADAL" clId="{7CC837B8-B288-4BE2-B56C-1D20B0A76D29}" dt="2023-12-17T05:55:32.128" v="1379"/>
          <ac:spMkLst>
            <pc:docMk/>
            <pc:sldMk cId="1610819269" sldId="299"/>
            <ac:spMk id="3" creationId="{6F1BCEB3-F814-C87B-324A-5F14D62DA708}"/>
          </ac:spMkLst>
        </pc:spChg>
        <pc:spChg chg="mod">
          <ac:chgData name="soo yun kim" userId="5a9674b7-777a-4f60-8fda-12aae187d1fd" providerId="ADAL" clId="{7CC837B8-B288-4BE2-B56C-1D20B0A76D29}" dt="2023-12-17T03:20:24.382" v="515" actId="14100"/>
          <ac:spMkLst>
            <pc:docMk/>
            <pc:sldMk cId="1610819269" sldId="299"/>
            <ac:spMk id="4" creationId="{15420614-76F7-854F-D8FD-923FBAF5FB3A}"/>
          </ac:spMkLst>
        </pc:spChg>
        <pc:spChg chg="mod">
          <ac:chgData name="soo yun kim" userId="5a9674b7-777a-4f60-8fda-12aae187d1fd" providerId="ADAL" clId="{7CC837B8-B288-4BE2-B56C-1D20B0A76D29}" dt="2023-12-17T03:21:24.921" v="552" actId="313"/>
          <ac:spMkLst>
            <pc:docMk/>
            <pc:sldMk cId="1610819269" sldId="299"/>
            <ac:spMk id="6" creationId="{55FC5956-2AF0-6628-6CF7-BCFF6457A257}"/>
          </ac:spMkLst>
        </pc:spChg>
        <pc:spChg chg="add del mod">
          <ac:chgData name="soo yun kim" userId="5a9674b7-777a-4f60-8fda-12aae187d1fd" providerId="ADAL" clId="{7CC837B8-B288-4BE2-B56C-1D20B0A76D29}" dt="2023-12-17T05:56:22.754" v="1407" actId="20577"/>
          <ac:spMkLst>
            <pc:docMk/>
            <pc:sldMk cId="1610819269" sldId="299"/>
            <ac:spMk id="7" creationId="{F15AD42B-C82C-646D-28F2-E07C113CB724}"/>
          </ac:spMkLst>
        </pc:spChg>
        <pc:spChg chg="mod">
          <ac:chgData name="soo yun kim" userId="5a9674b7-777a-4f60-8fda-12aae187d1fd" providerId="ADAL" clId="{7CC837B8-B288-4BE2-B56C-1D20B0A76D29}" dt="2023-12-17T06:47:43.392" v="2018" actId="404"/>
          <ac:spMkLst>
            <pc:docMk/>
            <pc:sldMk cId="1610819269" sldId="299"/>
            <ac:spMk id="8" creationId="{00000000-0000-0000-0000-000000000000}"/>
          </ac:spMkLst>
        </pc:spChg>
        <pc:graphicFrameChg chg="modGraphic">
          <ac:chgData name="soo yun kim" userId="5a9674b7-777a-4f60-8fda-12aae187d1fd" providerId="ADAL" clId="{7CC837B8-B288-4BE2-B56C-1D20B0A76D29}" dt="2023-12-17T06:41:55.716" v="1887" actId="20577"/>
          <ac:graphicFrameMkLst>
            <pc:docMk/>
            <pc:sldMk cId="1610819269" sldId="299"/>
            <ac:graphicFrameMk id="2" creationId="{128BB10C-6927-648B-A60E-88F5C5235D75}"/>
          </ac:graphicFrameMkLst>
        </pc:graphicFrameChg>
      </pc:sldChg>
      <pc:sldChg chg="modSp mod">
        <pc:chgData name="soo yun kim" userId="5a9674b7-777a-4f60-8fda-12aae187d1fd" providerId="ADAL" clId="{7CC837B8-B288-4BE2-B56C-1D20B0A76D29}" dt="2023-12-17T06:47:38.283" v="2017" actId="404"/>
        <pc:sldMkLst>
          <pc:docMk/>
          <pc:sldMk cId="649578499" sldId="300"/>
        </pc:sldMkLst>
        <pc:spChg chg="mod">
          <ac:chgData name="soo yun kim" userId="5a9674b7-777a-4f60-8fda-12aae187d1fd" providerId="ADAL" clId="{7CC837B8-B288-4BE2-B56C-1D20B0A76D29}" dt="2023-12-17T05:55:39.337" v="1382" actId="1076"/>
          <ac:spMkLst>
            <pc:docMk/>
            <pc:sldMk cId="649578499" sldId="300"/>
            <ac:spMk id="2" creationId="{3B2248D3-DA00-D768-F63A-86B0C950E489}"/>
          </ac:spMkLst>
        </pc:spChg>
        <pc:spChg chg="mod">
          <ac:chgData name="soo yun kim" userId="5a9674b7-777a-4f60-8fda-12aae187d1fd" providerId="ADAL" clId="{7CC837B8-B288-4BE2-B56C-1D20B0A76D29}" dt="2023-12-17T03:17:46.460" v="480" actId="14100"/>
          <ac:spMkLst>
            <pc:docMk/>
            <pc:sldMk cId="649578499" sldId="300"/>
            <ac:spMk id="4" creationId="{15420614-76F7-854F-D8FD-923FBAF5FB3A}"/>
          </ac:spMkLst>
        </pc:spChg>
        <pc:spChg chg="mod">
          <ac:chgData name="soo yun kim" userId="5a9674b7-777a-4f60-8fda-12aae187d1fd" providerId="ADAL" clId="{7CC837B8-B288-4BE2-B56C-1D20B0A76D29}" dt="2023-12-17T03:21:26.256" v="553" actId="313"/>
          <ac:spMkLst>
            <pc:docMk/>
            <pc:sldMk cId="649578499" sldId="300"/>
            <ac:spMk id="6" creationId="{55FC5956-2AF0-6628-6CF7-BCFF6457A257}"/>
          </ac:spMkLst>
        </pc:spChg>
        <pc:spChg chg="mod">
          <ac:chgData name="soo yun kim" userId="5a9674b7-777a-4f60-8fda-12aae187d1fd" providerId="ADAL" clId="{7CC837B8-B288-4BE2-B56C-1D20B0A76D29}" dt="2023-12-17T05:56:28.852" v="1408"/>
          <ac:spMkLst>
            <pc:docMk/>
            <pc:sldMk cId="649578499" sldId="300"/>
            <ac:spMk id="7" creationId="{A086CDF6-9997-2742-E3A1-4935473F2CC1}"/>
          </ac:spMkLst>
        </pc:spChg>
        <pc:spChg chg="mod">
          <ac:chgData name="soo yun kim" userId="5a9674b7-777a-4f60-8fda-12aae187d1fd" providerId="ADAL" clId="{7CC837B8-B288-4BE2-B56C-1D20B0A76D29}" dt="2023-12-17T06:47:38.283" v="2017" actId="404"/>
          <ac:spMkLst>
            <pc:docMk/>
            <pc:sldMk cId="649578499" sldId="300"/>
            <ac:spMk id="8" creationId="{A4154475-B9F3-F3CD-4C00-FFC2ADBB1FC2}"/>
          </ac:spMkLst>
        </pc:spChg>
        <pc:graphicFrameChg chg="modGraphic">
          <ac:chgData name="soo yun kim" userId="5a9674b7-777a-4f60-8fda-12aae187d1fd" providerId="ADAL" clId="{7CC837B8-B288-4BE2-B56C-1D20B0A76D29}" dt="2023-12-17T06:42:31.446" v="1910" actId="20577"/>
          <ac:graphicFrameMkLst>
            <pc:docMk/>
            <pc:sldMk cId="649578499" sldId="300"/>
            <ac:graphicFrameMk id="3" creationId="{C1FC9DAF-9C5A-ED3C-E737-708A1A928A89}"/>
          </ac:graphicFrameMkLst>
        </pc:graphicFrameChg>
      </pc:sldChg>
      <pc:sldChg chg="addSp modSp mod">
        <pc:chgData name="soo yun kim" userId="5a9674b7-777a-4f60-8fda-12aae187d1fd" providerId="ADAL" clId="{7CC837B8-B288-4BE2-B56C-1D20B0A76D29}" dt="2023-12-17T06:47:27.285" v="2016" actId="1076"/>
        <pc:sldMkLst>
          <pc:docMk/>
          <pc:sldMk cId="2387875225" sldId="301"/>
        </pc:sldMkLst>
        <pc:spChg chg="mod">
          <ac:chgData name="soo yun kim" userId="5a9674b7-777a-4f60-8fda-12aae187d1fd" providerId="ADAL" clId="{7CC837B8-B288-4BE2-B56C-1D20B0A76D29}" dt="2023-12-17T05:55:45.796" v="1385" actId="1076"/>
          <ac:spMkLst>
            <pc:docMk/>
            <pc:sldMk cId="2387875225" sldId="301"/>
            <ac:spMk id="3" creationId="{2D421DA1-7767-C3D5-F2F6-7B8EADCBE036}"/>
          </ac:spMkLst>
        </pc:spChg>
        <pc:spChg chg="mod">
          <ac:chgData name="soo yun kim" userId="5a9674b7-777a-4f60-8fda-12aae187d1fd" providerId="ADAL" clId="{7CC837B8-B288-4BE2-B56C-1D20B0A76D29}" dt="2023-12-17T03:17:53.974" v="481" actId="14100"/>
          <ac:spMkLst>
            <pc:docMk/>
            <pc:sldMk cId="2387875225" sldId="301"/>
            <ac:spMk id="4" creationId="{15420614-76F7-854F-D8FD-923FBAF5FB3A}"/>
          </ac:spMkLst>
        </pc:spChg>
        <pc:spChg chg="add mod">
          <ac:chgData name="soo yun kim" userId="5a9674b7-777a-4f60-8fda-12aae187d1fd" providerId="ADAL" clId="{7CC837B8-B288-4BE2-B56C-1D20B0A76D29}" dt="2023-12-17T06:45:16.433" v="1988" actId="1076"/>
          <ac:spMkLst>
            <pc:docMk/>
            <pc:sldMk cId="2387875225" sldId="301"/>
            <ac:spMk id="5" creationId="{67EB0643-9718-4648-33A5-45AB027E2416}"/>
          </ac:spMkLst>
        </pc:spChg>
        <pc:spChg chg="mod">
          <ac:chgData name="soo yun kim" userId="5a9674b7-777a-4f60-8fda-12aae187d1fd" providerId="ADAL" clId="{7CC837B8-B288-4BE2-B56C-1D20B0A76D29}" dt="2023-12-17T03:21:27.936" v="554" actId="313"/>
          <ac:spMkLst>
            <pc:docMk/>
            <pc:sldMk cId="2387875225" sldId="301"/>
            <ac:spMk id="6" creationId="{55FC5956-2AF0-6628-6CF7-BCFF6457A257}"/>
          </ac:spMkLst>
        </pc:spChg>
        <pc:spChg chg="mod">
          <ac:chgData name="soo yun kim" userId="5a9674b7-777a-4f60-8fda-12aae187d1fd" providerId="ADAL" clId="{7CC837B8-B288-4BE2-B56C-1D20B0A76D29}" dt="2023-12-17T05:56:32.250" v="1409"/>
          <ac:spMkLst>
            <pc:docMk/>
            <pc:sldMk cId="2387875225" sldId="301"/>
            <ac:spMk id="7" creationId="{8D7F2F53-FC08-7398-3F49-B8452E79BD18}"/>
          </ac:spMkLst>
        </pc:spChg>
        <pc:spChg chg="mod">
          <ac:chgData name="soo yun kim" userId="5a9674b7-777a-4f60-8fda-12aae187d1fd" providerId="ADAL" clId="{7CC837B8-B288-4BE2-B56C-1D20B0A76D29}" dt="2023-12-17T06:47:27.285" v="2016" actId="1076"/>
          <ac:spMkLst>
            <pc:docMk/>
            <pc:sldMk cId="2387875225" sldId="301"/>
            <ac:spMk id="8" creationId="{A4154475-B9F3-F3CD-4C00-FFC2ADBB1FC2}"/>
          </ac:spMkLst>
        </pc:spChg>
        <pc:graphicFrameChg chg="modGraphic">
          <ac:chgData name="soo yun kim" userId="5a9674b7-777a-4f60-8fda-12aae187d1fd" providerId="ADAL" clId="{7CC837B8-B288-4BE2-B56C-1D20B0A76D29}" dt="2023-12-17T06:47:02.487" v="2013" actId="6549"/>
          <ac:graphicFrameMkLst>
            <pc:docMk/>
            <pc:sldMk cId="2387875225" sldId="301"/>
            <ac:graphicFrameMk id="2" creationId="{CF3F16BD-0F9F-80DA-F235-DEAF11B16661}"/>
          </ac:graphicFrameMkLst>
        </pc:graphicFrameChg>
      </pc:sldChg>
      <pc:sldChg chg="modSp add mod">
        <pc:chgData name="soo yun kim" userId="5a9674b7-777a-4f60-8fda-12aae187d1fd" providerId="ADAL" clId="{7CC837B8-B288-4BE2-B56C-1D20B0A76D29}" dt="2023-12-17T05:20:02.295" v="988" actId="1076"/>
        <pc:sldMkLst>
          <pc:docMk/>
          <pc:sldMk cId="3032460909" sldId="302"/>
        </pc:sldMkLst>
        <pc:spChg chg="mod">
          <ac:chgData name="soo yun kim" userId="5a9674b7-777a-4f60-8fda-12aae187d1fd" providerId="ADAL" clId="{7CC837B8-B288-4BE2-B56C-1D20B0A76D29}" dt="2023-12-17T05:20:02.295" v="988" actId="1076"/>
          <ac:spMkLst>
            <pc:docMk/>
            <pc:sldMk cId="3032460909" sldId="302"/>
            <ac:spMk id="3" creationId="{9FD3725B-6E4B-5E35-1D30-732DD0D57D29}"/>
          </ac:spMkLst>
        </pc:spChg>
      </pc:sldChg>
      <pc:sldChg chg="modSp mod">
        <pc:chgData name="soo yun kim" userId="5a9674b7-777a-4f60-8fda-12aae187d1fd" providerId="ADAL" clId="{7CC837B8-B288-4BE2-B56C-1D20B0A76D29}" dt="2023-12-17T06:06:59.057" v="1588" actId="6549"/>
        <pc:sldMkLst>
          <pc:docMk/>
          <pc:sldMk cId="357386319" sldId="303"/>
        </pc:sldMkLst>
        <pc:spChg chg="mod">
          <ac:chgData name="soo yun kim" userId="5a9674b7-777a-4f60-8fda-12aae187d1fd" providerId="ADAL" clId="{7CC837B8-B288-4BE2-B56C-1D20B0A76D29}" dt="2023-12-17T03:18:58.760" v="496" actId="14100"/>
          <ac:spMkLst>
            <pc:docMk/>
            <pc:sldMk cId="357386319" sldId="303"/>
            <ac:spMk id="4" creationId="{15420614-76F7-854F-D8FD-923FBAF5FB3A}"/>
          </ac:spMkLst>
        </pc:spChg>
        <pc:spChg chg="mod">
          <ac:chgData name="soo yun kim" userId="5a9674b7-777a-4f60-8fda-12aae187d1fd" providerId="ADAL" clId="{7CC837B8-B288-4BE2-B56C-1D20B0A76D29}" dt="2023-12-17T03:21:03.441" v="525" actId="313"/>
          <ac:spMkLst>
            <pc:docMk/>
            <pc:sldMk cId="357386319" sldId="303"/>
            <ac:spMk id="6" creationId="{55FC5956-2AF0-6628-6CF7-BCFF6457A257}"/>
          </ac:spMkLst>
        </pc:spChg>
        <pc:spChg chg="mod">
          <ac:chgData name="soo yun kim" userId="5a9674b7-777a-4f60-8fda-12aae187d1fd" providerId="ADAL" clId="{7CC837B8-B288-4BE2-B56C-1D20B0A76D29}" dt="2023-12-17T06:05:37.087" v="1582" actId="20577"/>
          <ac:spMkLst>
            <pc:docMk/>
            <pc:sldMk cId="357386319" sldId="303"/>
            <ac:spMk id="12" creationId="{CBE18CD4-0126-4345-EBE3-C682690AD19E}"/>
          </ac:spMkLst>
        </pc:spChg>
        <pc:spChg chg="mod">
          <ac:chgData name="soo yun kim" userId="5a9674b7-777a-4f60-8fda-12aae187d1fd" providerId="ADAL" clId="{7CC837B8-B288-4BE2-B56C-1D20B0A76D29}" dt="2023-12-17T06:06:59.057" v="1588" actId="6549"/>
          <ac:spMkLst>
            <pc:docMk/>
            <pc:sldMk cId="357386319" sldId="303"/>
            <ac:spMk id="21" creationId="{597C3A59-03BC-27DD-1FAF-6F08729A1400}"/>
          </ac:spMkLst>
        </pc:spChg>
        <pc:spChg chg="mod">
          <ac:chgData name="soo yun kim" userId="5a9674b7-777a-4f60-8fda-12aae187d1fd" providerId="ADAL" clId="{7CC837B8-B288-4BE2-B56C-1D20B0A76D29}" dt="2023-12-17T05:39:33.772" v="1153" actId="1076"/>
          <ac:spMkLst>
            <pc:docMk/>
            <pc:sldMk cId="357386319" sldId="303"/>
            <ac:spMk id="32" creationId="{C8E19C7D-5E09-28A3-F7CD-0F76CED7F1A3}"/>
          </ac:spMkLst>
        </pc:spChg>
      </pc:sldChg>
      <pc:sldChg chg="modSp mod">
        <pc:chgData name="soo yun kim" userId="5a9674b7-777a-4f60-8fda-12aae187d1fd" providerId="ADAL" clId="{7CC837B8-B288-4BE2-B56C-1D20B0A76D29}" dt="2023-12-17T06:07:58.404" v="1598" actId="14100"/>
        <pc:sldMkLst>
          <pc:docMk/>
          <pc:sldMk cId="1318589677" sldId="304"/>
        </pc:sldMkLst>
        <pc:spChg chg="mod">
          <ac:chgData name="soo yun kim" userId="5a9674b7-777a-4f60-8fda-12aae187d1fd" providerId="ADAL" clId="{7CC837B8-B288-4BE2-B56C-1D20B0A76D29}" dt="2023-12-17T03:19:02.804" v="497" actId="14100"/>
          <ac:spMkLst>
            <pc:docMk/>
            <pc:sldMk cId="1318589677" sldId="304"/>
            <ac:spMk id="4" creationId="{15420614-76F7-854F-D8FD-923FBAF5FB3A}"/>
          </ac:spMkLst>
        </pc:spChg>
        <pc:spChg chg="mod">
          <ac:chgData name="soo yun kim" userId="5a9674b7-777a-4f60-8fda-12aae187d1fd" providerId="ADAL" clId="{7CC837B8-B288-4BE2-B56C-1D20B0A76D29}" dt="2023-12-17T03:21:04.297" v="526" actId="313"/>
          <ac:spMkLst>
            <pc:docMk/>
            <pc:sldMk cId="1318589677" sldId="304"/>
            <ac:spMk id="6" creationId="{55FC5956-2AF0-6628-6CF7-BCFF6457A257}"/>
          </ac:spMkLst>
        </pc:spChg>
        <pc:spChg chg="mod">
          <ac:chgData name="soo yun kim" userId="5a9674b7-777a-4f60-8fda-12aae187d1fd" providerId="ADAL" clId="{7CC837B8-B288-4BE2-B56C-1D20B0A76D29}" dt="2023-12-17T05:39:48.263" v="1156" actId="1076"/>
          <ac:spMkLst>
            <pc:docMk/>
            <pc:sldMk cId="1318589677" sldId="304"/>
            <ac:spMk id="32" creationId="{C8E19C7D-5E09-28A3-F7CD-0F76CED7F1A3}"/>
          </ac:spMkLst>
        </pc:spChg>
        <pc:graphicFrameChg chg="mod modGraphic">
          <ac:chgData name="soo yun kim" userId="5a9674b7-777a-4f60-8fda-12aae187d1fd" providerId="ADAL" clId="{7CC837B8-B288-4BE2-B56C-1D20B0A76D29}" dt="2023-12-17T06:07:58.404" v="1598" actId="14100"/>
          <ac:graphicFrameMkLst>
            <pc:docMk/>
            <pc:sldMk cId="1318589677" sldId="304"/>
            <ac:graphicFrameMk id="3" creationId="{00000000-0000-0000-0000-000000000000}"/>
          </ac:graphicFrameMkLst>
        </pc:graphicFrameChg>
        <pc:graphicFrameChg chg="mod">
          <ac:chgData name="soo yun kim" userId="5a9674b7-777a-4f60-8fda-12aae187d1fd" providerId="ADAL" clId="{7CC837B8-B288-4BE2-B56C-1D20B0A76D29}" dt="2023-12-17T06:07:10.405" v="1589" actId="1076"/>
          <ac:graphicFrameMkLst>
            <pc:docMk/>
            <pc:sldMk cId="1318589677" sldId="304"/>
            <ac:graphicFrameMk id="7" creationId="{00000000-0000-0000-0000-000000000000}"/>
          </ac:graphicFrameMkLst>
        </pc:graphicFrameChg>
      </pc:sldChg>
      <pc:sldChg chg="modSp mod">
        <pc:chgData name="soo yun kim" userId="5a9674b7-777a-4f60-8fda-12aae187d1fd" providerId="ADAL" clId="{7CC837B8-B288-4BE2-B56C-1D20B0A76D29}" dt="2023-12-17T06:31:58.836" v="1752" actId="20577"/>
        <pc:sldMkLst>
          <pc:docMk/>
          <pc:sldMk cId="0" sldId="305"/>
        </pc:sldMkLst>
        <pc:spChg chg="mod">
          <ac:chgData name="soo yun kim" userId="5a9674b7-777a-4f60-8fda-12aae187d1fd" providerId="ADAL" clId="{7CC837B8-B288-4BE2-B56C-1D20B0A76D29}" dt="2023-12-17T03:20:00.434" v="509" actId="14100"/>
          <ac:spMkLst>
            <pc:docMk/>
            <pc:sldMk cId="0" sldId="305"/>
            <ac:spMk id="8" creationId="{00000000-0000-0000-0000-000000000000}"/>
          </ac:spMkLst>
        </pc:spChg>
        <pc:spChg chg="mod">
          <ac:chgData name="soo yun kim" userId="5a9674b7-777a-4f60-8fda-12aae187d1fd" providerId="ADAL" clId="{7CC837B8-B288-4BE2-B56C-1D20B0A76D29}" dt="2023-12-17T03:21:20.769" v="546" actId="313"/>
          <ac:spMkLst>
            <pc:docMk/>
            <pc:sldMk cId="0" sldId="305"/>
            <ac:spMk id="9" creationId="{00000000-0000-0000-0000-000000000000}"/>
          </ac:spMkLst>
        </pc:spChg>
        <pc:spChg chg="mod">
          <ac:chgData name="soo yun kim" userId="5a9674b7-777a-4f60-8fda-12aae187d1fd" providerId="ADAL" clId="{7CC837B8-B288-4BE2-B56C-1D20B0A76D29}" dt="2023-12-17T05:53:53.670" v="1354" actId="6549"/>
          <ac:spMkLst>
            <pc:docMk/>
            <pc:sldMk cId="0" sldId="305"/>
            <ac:spMk id="14" creationId="{00000000-0000-0000-0000-000000000000}"/>
          </ac:spMkLst>
        </pc:spChg>
        <pc:spChg chg="mod">
          <ac:chgData name="soo yun kim" userId="5a9674b7-777a-4f60-8fda-12aae187d1fd" providerId="ADAL" clId="{7CC837B8-B288-4BE2-B56C-1D20B0A76D29}" dt="2023-12-17T06:31:58.836" v="1752" actId="20577"/>
          <ac:spMkLst>
            <pc:docMk/>
            <pc:sldMk cId="0" sldId="305"/>
            <ac:spMk id="15" creationId="{00000000-0000-0000-0000-000000000000}"/>
          </ac:spMkLst>
        </pc:spChg>
      </pc:sldChg>
      <pc:sldChg chg="addSp delSp modSp mod">
        <pc:chgData name="soo yun kim" userId="5a9674b7-777a-4f60-8fda-12aae187d1fd" providerId="ADAL" clId="{7CC837B8-B288-4BE2-B56C-1D20B0A76D29}" dt="2023-12-17T05:53:59.750" v="1355"/>
        <pc:sldMkLst>
          <pc:docMk/>
          <pc:sldMk cId="0" sldId="306"/>
        </pc:sldMkLst>
        <pc:spChg chg="add mod">
          <ac:chgData name="soo yun kim" userId="5a9674b7-777a-4f60-8fda-12aae187d1fd" providerId="ADAL" clId="{7CC837B8-B288-4BE2-B56C-1D20B0A76D29}" dt="2023-12-17T04:57:24.368" v="737" actId="1076"/>
          <ac:spMkLst>
            <pc:docMk/>
            <pc:sldMk cId="0" sldId="306"/>
            <ac:spMk id="2" creationId="{951BF7DA-58B1-2FDD-A444-CC48C2D24B80}"/>
          </ac:spMkLst>
        </pc:spChg>
        <pc:spChg chg="mod">
          <ac:chgData name="soo yun kim" userId="5a9674b7-777a-4f60-8fda-12aae187d1fd" providerId="ADAL" clId="{7CC837B8-B288-4BE2-B56C-1D20B0A76D29}" dt="2023-12-17T03:20:06.268" v="510" actId="14100"/>
          <ac:spMkLst>
            <pc:docMk/>
            <pc:sldMk cId="0" sldId="306"/>
            <ac:spMk id="8" creationId="{00000000-0000-0000-0000-000000000000}"/>
          </ac:spMkLst>
        </pc:spChg>
        <pc:spChg chg="mod">
          <ac:chgData name="soo yun kim" userId="5a9674b7-777a-4f60-8fda-12aae187d1fd" providerId="ADAL" clId="{7CC837B8-B288-4BE2-B56C-1D20B0A76D29}" dt="2023-12-17T03:21:21.375" v="547" actId="313"/>
          <ac:spMkLst>
            <pc:docMk/>
            <pc:sldMk cId="0" sldId="306"/>
            <ac:spMk id="9" creationId="{00000000-0000-0000-0000-000000000000}"/>
          </ac:spMkLst>
        </pc:spChg>
        <pc:spChg chg="mod">
          <ac:chgData name="soo yun kim" userId="5a9674b7-777a-4f60-8fda-12aae187d1fd" providerId="ADAL" clId="{7CC837B8-B288-4BE2-B56C-1D20B0A76D29}" dt="2023-12-17T05:53:59.750" v="1355"/>
          <ac:spMkLst>
            <pc:docMk/>
            <pc:sldMk cId="0" sldId="306"/>
            <ac:spMk id="14" creationId="{00000000-0000-0000-0000-000000000000}"/>
          </ac:spMkLst>
        </pc:spChg>
        <pc:picChg chg="del">
          <ac:chgData name="soo yun kim" userId="5a9674b7-777a-4f60-8fda-12aae187d1fd" providerId="ADAL" clId="{7CC837B8-B288-4BE2-B56C-1D20B0A76D29}" dt="2023-12-17T04:57:21.730" v="736" actId="478"/>
          <ac:picMkLst>
            <pc:docMk/>
            <pc:sldMk cId="0" sldId="306"/>
            <ac:picMk id="18" creationId="{00000000-0000-0000-0000-000000000000}"/>
          </ac:picMkLst>
        </pc:picChg>
        <pc:picChg chg="del">
          <ac:chgData name="soo yun kim" userId="5a9674b7-777a-4f60-8fda-12aae187d1fd" providerId="ADAL" clId="{7CC837B8-B288-4BE2-B56C-1D20B0A76D29}" dt="2023-12-17T04:57:21.730" v="736" actId="478"/>
          <ac:picMkLst>
            <pc:docMk/>
            <pc:sldMk cId="0" sldId="306"/>
            <ac:picMk id="19" creationId="{00000000-0000-0000-0000-000000000000}"/>
          </ac:picMkLst>
        </pc:picChg>
        <pc:picChg chg="del">
          <ac:chgData name="soo yun kim" userId="5a9674b7-777a-4f60-8fda-12aae187d1fd" providerId="ADAL" clId="{7CC837B8-B288-4BE2-B56C-1D20B0A76D29}" dt="2023-12-17T04:57:21.730" v="736" actId="478"/>
          <ac:picMkLst>
            <pc:docMk/>
            <pc:sldMk cId="0" sldId="306"/>
            <ac:picMk id="20" creationId="{00000000-0000-0000-0000-000000000000}"/>
          </ac:picMkLst>
        </pc:picChg>
      </pc:sldChg>
      <pc:sldChg chg="modSp mod">
        <pc:chgData name="soo yun kim" userId="5a9674b7-777a-4f60-8fda-12aae187d1fd" providerId="ADAL" clId="{7CC837B8-B288-4BE2-B56C-1D20B0A76D29}" dt="2023-12-17T05:53:35.297" v="1342"/>
        <pc:sldMkLst>
          <pc:docMk/>
          <pc:sldMk cId="0" sldId="307"/>
        </pc:sldMkLst>
        <pc:spChg chg="mod">
          <ac:chgData name="soo yun kim" userId="5a9674b7-777a-4f60-8fda-12aae187d1fd" providerId="ADAL" clId="{7CC837B8-B288-4BE2-B56C-1D20B0A76D29}" dt="2023-12-17T04:49:38.402" v="629" actId="14100"/>
          <ac:spMkLst>
            <pc:docMk/>
            <pc:sldMk cId="0" sldId="307"/>
            <ac:spMk id="147" creationId="{00000000-0000-0000-0000-000000000000}"/>
          </ac:spMkLst>
        </pc:spChg>
        <pc:spChg chg="mod">
          <ac:chgData name="soo yun kim" userId="5a9674b7-777a-4f60-8fda-12aae187d1fd" providerId="ADAL" clId="{7CC837B8-B288-4BE2-B56C-1D20B0A76D29}" dt="2023-12-17T03:19:48.096" v="506" actId="14100"/>
          <ac:spMkLst>
            <pc:docMk/>
            <pc:sldMk cId="0" sldId="307"/>
            <ac:spMk id="149" creationId="{00000000-0000-0000-0000-000000000000}"/>
          </ac:spMkLst>
        </pc:spChg>
        <pc:spChg chg="mod">
          <ac:chgData name="soo yun kim" userId="5a9674b7-777a-4f60-8fda-12aae187d1fd" providerId="ADAL" clId="{7CC837B8-B288-4BE2-B56C-1D20B0A76D29}" dt="2023-12-17T03:21:18.419" v="543" actId="313"/>
          <ac:spMkLst>
            <pc:docMk/>
            <pc:sldMk cId="0" sldId="307"/>
            <ac:spMk id="150" creationId="{00000000-0000-0000-0000-000000000000}"/>
          </ac:spMkLst>
        </pc:spChg>
        <pc:spChg chg="mod">
          <ac:chgData name="soo yun kim" userId="5a9674b7-777a-4f60-8fda-12aae187d1fd" providerId="ADAL" clId="{7CC837B8-B288-4BE2-B56C-1D20B0A76D29}" dt="2023-12-17T03:23:04.858" v="562" actId="1076"/>
          <ac:spMkLst>
            <pc:docMk/>
            <pc:sldMk cId="0" sldId="307"/>
            <ac:spMk id="154" creationId="{00000000-0000-0000-0000-000000000000}"/>
          </ac:spMkLst>
        </pc:spChg>
        <pc:spChg chg="mod">
          <ac:chgData name="soo yun kim" userId="5a9674b7-777a-4f60-8fda-12aae187d1fd" providerId="ADAL" clId="{7CC837B8-B288-4BE2-B56C-1D20B0A76D29}" dt="2023-12-17T05:53:35.297" v="1342"/>
          <ac:spMkLst>
            <pc:docMk/>
            <pc:sldMk cId="0" sldId="307"/>
            <ac:spMk id="155" creationId="{00000000-0000-0000-0000-000000000000}"/>
          </ac:spMkLst>
        </pc:spChg>
        <pc:grpChg chg="mod">
          <ac:chgData name="soo yun kim" userId="5a9674b7-777a-4f60-8fda-12aae187d1fd" providerId="ADAL" clId="{7CC837B8-B288-4BE2-B56C-1D20B0A76D29}" dt="2023-12-17T03:22:53.651" v="559" actId="1076"/>
          <ac:grpSpMkLst>
            <pc:docMk/>
            <pc:sldMk cId="0" sldId="307"/>
            <ac:grpSpMk id="153" creationId="{00000000-0000-0000-0000-000000000000}"/>
          </ac:grpSpMkLst>
        </pc:grpChg>
      </pc:sldChg>
      <pc:sldChg chg="modSp mod modNotesTx">
        <pc:chgData name="soo yun kim" userId="5a9674b7-777a-4f60-8fda-12aae187d1fd" providerId="ADAL" clId="{7CC837B8-B288-4BE2-B56C-1D20B0A76D29}" dt="2023-12-17T06:00:33.994" v="1535" actId="20577"/>
        <pc:sldMkLst>
          <pc:docMk/>
          <pc:sldMk cId="2295342233" sldId="326"/>
        </pc:sldMkLst>
        <pc:spChg chg="mod">
          <ac:chgData name="soo yun kim" userId="5a9674b7-777a-4f60-8fda-12aae187d1fd" providerId="ADAL" clId="{7CC837B8-B288-4BE2-B56C-1D20B0A76D29}" dt="2023-12-17T03:18:07.243" v="482" actId="14100"/>
          <ac:spMkLst>
            <pc:docMk/>
            <pc:sldMk cId="2295342233" sldId="326"/>
            <ac:spMk id="4" creationId="{15420614-76F7-854F-D8FD-923FBAF5FB3A}"/>
          </ac:spMkLst>
        </pc:spChg>
        <pc:spChg chg="mod">
          <ac:chgData name="soo yun kim" userId="5a9674b7-777a-4f60-8fda-12aae187d1fd" providerId="ADAL" clId="{7CC837B8-B288-4BE2-B56C-1D20B0A76D29}" dt="2023-12-17T03:18:17.460" v="490" actId="6549"/>
          <ac:spMkLst>
            <pc:docMk/>
            <pc:sldMk cId="2295342233" sldId="326"/>
            <ac:spMk id="6" creationId="{55FC5956-2AF0-6628-6CF7-BCFF6457A257}"/>
          </ac:spMkLst>
        </pc:spChg>
        <pc:spChg chg="mod">
          <ac:chgData name="soo yun kim" userId="5a9674b7-777a-4f60-8fda-12aae187d1fd" providerId="ADAL" clId="{7CC837B8-B288-4BE2-B56C-1D20B0A76D29}" dt="2023-12-17T06:00:09.003" v="1456" actId="2710"/>
          <ac:spMkLst>
            <pc:docMk/>
            <pc:sldMk cId="2295342233" sldId="326"/>
            <ac:spMk id="11" creationId="{B44081AC-2E01-D168-011F-EAFB68D56AF0}"/>
          </ac:spMkLst>
        </pc:spChg>
      </pc:sldChg>
      <pc:sldChg chg="modSp mod">
        <pc:chgData name="soo yun kim" userId="5a9674b7-777a-4f60-8fda-12aae187d1fd" providerId="ADAL" clId="{7CC837B8-B288-4BE2-B56C-1D20B0A76D29}" dt="2023-12-17T05:38:40.673" v="1150" actId="1076"/>
        <pc:sldMkLst>
          <pc:docMk/>
          <pc:sldMk cId="4261181391" sldId="327"/>
        </pc:sldMkLst>
        <pc:spChg chg="mod">
          <ac:chgData name="soo yun kim" userId="5a9674b7-777a-4f60-8fda-12aae187d1fd" providerId="ADAL" clId="{7CC837B8-B288-4BE2-B56C-1D20B0A76D29}" dt="2023-12-17T03:18:37.431" v="492" actId="14100"/>
          <ac:spMkLst>
            <pc:docMk/>
            <pc:sldMk cId="4261181391" sldId="327"/>
            <ac:spMk id="4" creationId="{15420614-76F7-854F-D8FD-923FBAF5FB3A}"/>
          </ac:spMkLst>
        </pc:spChg>
        <pc:spChg chg="mod">
          <ac:chgData name="soo yun kim" userId="5a9674b7-777a-4f60-8fda-12aae187d1fd" providerId="ADAL" clId="{7CC837B8-B288-4BE2-B56C-1D20B0A76D29}" dt="2023-12-17T03:20:59.797" v="520" actId="313"/>
          <ac:spMkLst>
            <pc:docMk/>
            <pc:sldMk cId="4261181391" sldId="327"/>
            <ac:spMk id="6" creationId="{55FC5956-2AF0-6628-6CF7-BCFF6457A257}"/>
          </ac:spMkLst>
        </pc:spChg>
        <pc:spChg chg="mod">
          <ac:chgData name="soo yun kim" userId="5a9674b7-777a-4f60-8fda-12aae187d1fd" providerId="ADAL" clId="{7CC837B8-B288-4BE2-B56C-1D20B0A76D29}" dt="2023-12-17T05:38:40.673" v="1150" actId="1076"/>
          <ac:spMkLst>
            <pc:docMk/>
            <pc:sldMk cId="4261181391" sldId="327"/>
            <ac:spMk id="32" creationId="{C8E19C7D-5E09-28A3-F7CD-0F76CED7F1A3}"/>
          </ac:spMkLst>
        </pc:spChg>
        <pc:grpChg chg="mod">
          <ac:chgData name="soo yun kim" userId="5a9674b7-777a-4f60-8fda-12aae187d1fd" providerId="ADAL" clId="{7CC837B8-B288-4BE2-B56C-1D20B0A76D29}" dt="2023-12-17T05:38:38.429" v="1149" actId="1076"/>
          <ac:grpSpMkLst>
            <pc:docMk/>
            <pc:sldMk cId="4261181391" sldId="327"/>
            <ac:grpSpMk id="37" creationId="{303D1E0F-485D-A37D-D615-CF49075E8295}"/>
          </ac:grpSpMkLst>
        </pc:grpChg>
      </pc:sldChg>
      <pc:sldChg chg="modSp mod">
        <pc:chgData name="soo yun kim" userId="5a9674b7-777a-4f60-8fda-12aae187d1fd" providerId="ADAL" clId="{7CC837B8-B288-4BE2-B56C-1D20B0A76D29}" dt="2023-12-17T03:21:00.615" v="521" actId="313"/>
        <pc:sldMkLst>
          <pc:docMk/>
          <pc:sldMk cId="2273141211" sldId="328"/>
        </pc:sldMkLst>
        <pc:spChg chg="mod">
          <ac:chgData name="soo yun kim" userId="5a9674b7-777a-4f60-8fda-12aae187d1fd" providerId="ADAL" clId="{7CC837B8-B288-4BE2-B56C-1D20B0A76D29}" dt="2023-12-17T03:18:45.238" v="493" actId="14100"/>
          <ac:spMkLst>
            <pc:docMk/>
            <pc:sldMk cId="2273141211" sldId="328"/>
            <ac:spMk id="4" creationId="{15420614-76F7-854F-D8FD-923FBAF5FB3A}"/>
          </ac:spMkLst>
        </pc:spChg>
        <pc:spChg chg="mod">
          <ac:chgData name="soo yun kim" userId="5a9674b7-777a-4f60-8fda-12aae187d1fd" providerId="ADAL" clId="{7CC837B8-B288-4BE2-B56C-1D20B0A76D29}" dt="2023-12-17T03:21:00.615" v="521" actId="313"/>
          <ac:spMkLst>
            <pc:docMk/>
            <pc:sldMk cId="2273141211" sldId="328"/>
            <ac:spMk id="6" creationId="{55FC5956-2AF0-6628-6CF7-BCFF6457A257}"/>
          </ac:spMkLst>
        </pc:spChg>
      </pc:sldChg>
      <pc:sldChg chg="modSp mod">
        <pc:chgData name="soo yun kim" userId="5a9674b7-777a-4f60-8fda-12aae187d1fd" providerId="ADAL" clId="{7CC837B8-B288-4BE2-B56C-1D20B0A76D29}" dt="2023-12-17T03:21:02.084" v="523" actId="313"/>
        <pc:sldMkLst>
          <pc:docMk/>
          <pc:sldMk cId="1553879339" sldId="329"/>
        </pc:sldMkLst>
        <pc:spChg chg="mod">
          <ac:chgData name="soo yun kim" userId="5a9674b7-777a-4f60-8fda-12aae187d1fd" providerId="ADAL" clId="{7CC837B8-B288-4BE2-B56C-1D20B0A76D29}" dt="2023-12-17T03:18:49.805" v="494" actId="14100"/>
          <ac:spMkLst>
            <pc:docMk/>
            <pc:sldMk cId="1553879339" sldId="329"/>
            <ac:spMk id="4" creationId="{15420614-76F7-854F-D8FD-923FBAF5FB3A}"/>
          </ac:spMkLst>
        </pc:spChg>
        <pc:spChg chg="mod">
          <ac:chgData name="soo yun kim" userId="5a9674b7-777a-4f60-8fda-12aae187d1fd" providerId="ADAL" clId="{7CC837B8-B288-4BE2-B56C-1D20B0A76D29}" dt="2023-12-17T03:21:02.084" v="523" actId="313"/>
          <ac:spMkLst>
            <pc:docMk/>
            <pc:sldMk cId="1553879339" sldId="329"/>
            <ac:spMk id="6" creationId="{55FC5956-2AF0-6628-6CF7-BCFF6457A257}"/>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766978346456699E-2"/>
          <c:y val="0.24372064199553137"/>
          <c:w val="0.82850039579227952"/>
          <c:h val="0.64132636310738422"/>
        </c:manualLayout>
      </c:layout>
      <c:barChart>
        <c:barDir val="col"/>
        <c:grouping val="stacked"/>
        <c:varyColors val="0"/>
        <c:ser>
          <c:idx val="0"/>
          <c:order val="0"/>
          <c:tx>
            <c:strRef>
              <c:f>Sheet1!$B$1</c:f>
              <c:strCache>
                <c:ptCount val="1"/>
                <c:pt idx="0">
                  <c:v>Cultured Meat </c:v>
                </c:pt>
              </c:strCache>
            </c:strRef>
          </c:tx>
          <c:invertIfNegative val="0"/>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Sheet1!$A$2:$A$5</c:f>
              <c:numCache>
                <c:formatCode>General</c:formatCode>
                <c:ptCount val="4"/>
                <c:pt idx="0">
                  <c:v>2025</c:v>
                </c:pt>
                <c:pt idx="1">
                  <c:v>2030</c:v>
                </c:pt>
                <c:pt idx="2">
                  <c:v>2035</c:v>
                </c:pt>
                <c:pt idx="3">
                  <c:v>2040</c:v>
                </c:pt>
              </c:numCache>
            </c:numRef>
          </c:cat>
          <c:val>
            <c:numRef>
              <c:f>Sheet1!$B$2:$B$5</c:f>
              <c:numCache>
                <c:formatCode>General</c:formatCode>
                <c:ptCount val="4"/>
                <c:pt idx="1">
                  <c:v>10</c:v>
                </c:pt>
                <c:pt idx="2">
                  <c:v>22</c:v>
                </c:pt>
                <c:pt idx="3">
                  <c:v>35</c:v>
                </c:pt>
              </c:numCache>
            </c:numRef>
          </c:val>
          <c:extLst xmlns:mc="http://schemas.openxmlformats.org/markup-compatibility/2006" xmlns:c14="http://schemas.microsoft.com/office/drawing/2007/8/2/chart" xmlns:c15="http://schemas.microsoft.com/office/drawing/2012/chart" xmlns:c16="http://schemas.microsoft.com/office/drawing/2014/chart">
            <c:ext xmlns:c16="http://schemas.microsoft.com/office/drawing/2014/chart" uri="{C3380CC4-5D6E-409C-BE32-E72D297353CC}">
              <c16:uniqueId val="{00000000-DC63-C34F-ABFD-1E06A6810987}"/>
            </c:ext>
          </c:extLst>
        </c:ser>
        <c:ser>
          <c:idx val="1"/>
          <c:order val="1"/>
          <c:tx>
            <c:strRef>
              <c:f>Sheet1!$C$1</c:f>
              <c:strCache>
                <c:ptCount val="1"/>
                <c:pt idx="0">
                  <c:v>Alternative Meats</c:v>
                </c:pt>
              </c:strCache>
            </c:strRef>
          </c:tx>
          <c:invertIfNegative val="0"/>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Sheet1!$A$2:$A$5</c:f>
              <c:numCache>
                <c:formatCode>General</c:formatCode>
                <c:ptCount val="4"/>
                <c:pt idx="0">
                  <c:v>2025</c:v>
                </c:pt>
                <c:pt idx="1">
                  <c:v>2030</c:v>
                </c:pt>
                <c:pt idx="2">
                  <c:v>2035</c:v>
                </c:pt>
                <c:pt idx="3">
                  <c:v>2040</c:v>
                </c:pt>
              </c:numCache>
            </c:numRef>
          </c:cat>
          <c:val>
            <c:numRef>
              <c:f>Sheet1!$C$2:$C$5</c:f>
              <c:numCache>
                <c:formatCode>General</c:formatCode>
                <c:ptCount val="4"/>
                <c:pt idx="0">
                  <c:v>10</c:v>
                </c:pt>
                <c:pt idx="1">
                  <c:v>18</c:v>
                </c:pt>
                <c:pt idx="2">
                  <c:v>23</c:v>
                </c:pt>
                <c:pt idx="3">
                  <c:v>40</c:v>
                </c:pt>
              </c:numCache>
            </c:numRef>
          </c:val>
          <c:extLst xmlns:mc="http://schemas.openxmlformats.org/markup-compatibility/2006" xmlns:c14="http://schemas.microsoft.com/office/drawing/2007/8/2/chart" xmlns:c15="http://schemas.microsoft.com/office/drawing/2012/chart" xmlns:c16="http://schemas.microsoft.com/office/drawing/2014/chart">
            <c:ext xmlns:c16="http://schemas.microsoft.com/office/drawing/2014/chart" uri="{C3380CC4-5D6E-409C-BE32-E72D297353CC}">
              <c16:uniqueId val="{00000001-DC63-C34F-ABFD-1E06A6810987}"/>
            </c:ext>
          </c:extLst>
        </c:ser>
        <c:ser>
          <c:idx val="2"/>
          <c:order val="2"/>
          <c:tx>
            <c:strRef>
              <c:f>Sheet1!$D$1</c:f>
              <c:strCache>
                <c:ptCount val="1"/>
                <c:pt idx="0">
                  <c:v>Traditional Meats</c:v>
                </c:pt>
              </c:strCache>
            </c:strRef>
          </c:tx>
          <c:invertIfNegative val="0"/>
          <c:dPt>
            <c:idx val="0"/>
            <c:invertIfNegative val="0"/>
            <c:bubble3D val="0"/>
            <c:spPr>
              <a:solidFill>
                <a:schemeClr val="bg1">
                  <a:lumMod val="65000"/>
                </a:schemeClr>
              </a:solidFill>
            </c:spPr>
            <c:extLst>
              <c:ext xmlns:c16="http://schemas.microsoft.com/office/drawing/2014/chart" uri="{C3380CC4-5D6E-409C-BE32-E72D297353CC}">
                <c16:uniqueId val="{00000000-764C-4B3A-B345-E02B515130FF}"/>
              </c:ext>
            </c:extLst>
          </c:dPt>
          <c:dPt>
            <c:idx val="1"/>
            <c:invertIfNegative val="0"/>
            <c:bubble3D val="0"/>
            <c:spPr>
              <a:solidFill>
                <a:schemeClr val="bg1">
                  <a:lumMod val="65000"/>
                </a:schemeClr>
              </a:solidFill>
            </c:spPr>
            <c:extLst>
              <c:ext xmlns:c16="http://schemas.microsoft.com/office/drawing/2014/chart" uri="{C3380CC4-5D6E-409C-BE32-E72D297353CC}">
                <c16:uniqueId val="{00000001-764C-4B3A-B345-E02B515130FF}"/>
              </c:ext>
            </c:extLst>
          </c:dPt>
          <c:dPt>
            <c:idx val="2"/>
            <c:invertIfNegative val="0"/>
            <c:bubble3D val="0"/>
            <c:spPr>
              <a:solidFill>
                <a:schemeClr val="bg1">
                  <a:lumMod val="65000"/>
                </a:schemeClr>
              </a:solidFill>
            </c:spPr>
            <c:extLst>
              <c:ext xmlns:c16="http://schemas.microsoft.com/office/drawing/2014/chart" uri="{C3380CC4-5D6E-409C-BE32-E72D297353CC}">
                <c16:uniqueId val="{00000002-764C-4B3A-B345-E02B515130FF}"/>
              </c:ext>
            </c:extLst>
          </c:dPt>
          <c:dPt>
            <c:idx val="3"/>
            <c:invertIfNegative val="0"/>
            <c:bubble3D val="0"/>
            <c:spPr>
              <a:solidFill>
                <a:schemeClr val="bg1">
                  <a:lumMod val="65000"/>
                </a:schemeClr>
              </a:solidFill>
            </c:spPr>
            <c:extLst>
              <c:ext xmlns:c16="http://schemas.microsoft.com/office/drawing/2014/chart" uri="{C3380CC4-5D6E-409C-BE32-E72D297353CC}">
                <c16:uniqueId val="{00000003-764C-4B3A-B345-E02B515130FF}"/>
              </c:ext>
            </c:extLst>
          </c:dPt>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Sheet1!$A$2:$A$5</c:f>
              <c:numCache>
                <c:formatCode>General</c:formatCode>
                <c:ptCount val="4"/>
                <c:pt idx="0">
                  <c:v>2025</c:v>
                </c:pt>
                <c:pt idx="1">
                  <c:v>2030</c:v>
                </c:pt>
                <c:pt idx="2">
                  <c:v>2035</c:v>
                </c:pt>
                <c:pt idx="3">
                  <c:v>2040</c:v>
                </c:pt>
              </c:numCache>
            </c:numRef>
          </c:cat>
          <c:val>
            <c:numRef>
              <c:f>Sheet1!$D$2:$D$5</c:f>
              <c:numCache>
                <c:formatCode>General</c:formatCode>
                <c:ptCount val="4"/>
                <c:pt idx="0">
                  <c:v>90</c:v>
                </c:pt>
                <c:pt idx="1">
                  <c:v>72</c:v>
                </c:pt>
                <c:pt idx="2">
                  <c:v>55</c:v>
                </c:pt>
                <c:pt idx="3">
                  <c:v>25</c:v>
                </c:pt>
              </c:numCache>
            </c:numRef>
          </c:val>
          <c:extLst xmlns:mc="http://schemas.openxmlformats.org/markup-compatibility/2006" xmlns:c14="http://schemas.microsoft.com/office/drawing/2007/8/2/chart" xmlns:c15="http://schemas.microsoft.com/office/drawing/2012/chart" xmlns:c16="http://schemas.microsoft.com/office/drawing/2014/chart">
            <c:ext xmlns:c16="http://schemas.microsoft.com/office/drawing/2014/chart" uri="{C3380CC4-5D6E-409C-BE32-E72D297353CC}">
              <c16:uniqueId val="{00000002-DC63-C34F-ABFD-1E06A6810987}"/>
            </c:ext>
          </c:extLst>
        </c:ser>
        <c:dLbls>
          <c:dLblPos val="ctr"/>
          <c:showLegendKey val="0"/>
          <c:showVal val="1"/>
          <c:showCatName val="0"/>
          <c:showSerName val="0"/>
          <c:showPercent val="0"/>
          <c:showBubbleSize val="0"/>
        </c:dLbls>
        <c:gapWidth val="150"/>
        <c:overlap val="100"/>
        <c:axId val="202429952"/>
        <c:axId val="129346368"/>
      </c:barChart>
      <c:catAx>
        <c:axId val="202429952"/>
        <c:scaling>
          <c:orientation val="minMax"/>
        </c:scaling>
        <c:delete val="0"/>
        <c:axPos val="b"/>
        <c:numFmt formatCode="General" sourceLinked="0"/>
        <c:majorTickMark val="out"/>
        <c:minorTickMark val="none"/>
        <c:tickLblPos val="nextTo"/>
        <c:txPr>
          <a:bodyPr/>
          <a:lstStyle/>
          <a:p>
            <a:pPr>
              <a:defRPr sz="1400">
                <a:latin typeface="NanumBarunGothic" panose="020B0600000101010101" charset="-127"/>
                <a:ea typeface="NanumBarunGothic" panose="020B0600000101010101" charset="-127"/>
              </a:defRPr>
            </a:pPr>
            <a:endParaRPr lang="en-US"/>
          </a:p>
        </c:txPr>
        <c:crossAx val="129346368"/>
        <c:crosses val="autoZero"/>
        <c:auto val="1"/>
        <c:lblAlgn val="ctr"/>
        <c:lblOffset val="100"/>
        <c:noMultiLvlLbl val="0"/>
      </c:catAx>
      <c:valAx>
        <c:axId val="129346368"/>
        <c:scaling>
          <c:orientation val="minMax"/>
          <c:max val="100"/>
        </c:scaling>
        <c:delete val="0"/>
        <c:axPos val="l"/>
        <c:numFmt formatCode="General" sourceLinked="1"/>
        <c:majorTickMark val="out"/>
        <c:minorTickMark val="none"/>
        <c:tickLblPos val="nextTo"/>
        <c:txPr>
          <a:bodyPr/>
          <a:lstStyle/>
          <a:p>
            <a:pPr>
              <a:defRPr sz="1500">
                <a:latin typeface="NanumBarunGothic" panose="020B0600000101010101" charset="-127"/>
                <a:ea typeface="NanumBarunGothic" panose="020B0600000101010101" charset="-127"/>
              </a:defRPr>
            </a:pPr>
            <a:endParaRPr lang="en-US"/>
          </a:p>
        </c:txPr>
        <c:crossAx val="202429952"/>
        <c:crosses val="autoZero"/>
        <c:crossBetween val="between"/>
      </c:valAx>
    </c:plotArea>
    <c:legend>
      <c:legendPos val="r"/>
      <c:layout>
        <c:manualLayout>
          <c:xMode val="edge"/>
          <c:yMode val="edge"/>
          <c:x val="0.57131470045108101"/>
          <c:y val="5.7745672598405219E-3"/>
          <c:w val="0.4286852995489191"/>
          <c:h val="0.4288516477295719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191B3F"/>
              </a:solidFill>
              <a:ln>
                <a:noFill/>
              </a:ln>
              <a:effectLst>
                <a:outerShdw blurRad="40000" dist="23000" dir="5400000" rotWithShape="0">
                  <a:srgbClr val="000000">
                    <a:alpha val="35000"/>
                  </a:srgbClr>
                </a:outerShdw>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F0A2-FC41-8E6F-56A8B1BF5C5E}"/>
              </c:ext>
            </c:extLst>
          </c:dPt>
          <c:dPt>
            <c:idx val="1"/>
            <c:bubble3D val="0"/>
            <c:spPr>
              <a:solidFill>
                <a:srgbClr val="8B9DE3"/>
              </a:solidFill>
              <a:ln>
                <a:solidFill>
                  <a:srgbClr val="8B9DE3"/>
                </a:solidFill>
              </a:ln>
              <a:effectLst>
                <a:outerShdw blurRad="40000" dist="23000" dir="5400000" rotWithShape="0">
                  <a:srgbClr val="000000">
                    <a:alpha val="35000"/>
                  </a:srgbClr>
                </a:outerShdw>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2-F0A2-FC41-8E6F-56A8B1BF5C5E}"/>
              </c:ext>
            </c:extLst>
          </c:dPt>
          <c:cat>
            <c:strRef>
              <c:f>Sheet1!$A$2:$A$3</c:f>
              <c:strCache>
                <c:ptCount val="2"/>
                <c:pt idx="0">
                  <c:v>1분기</c:v>
                </c:pt>
                <c:pt idx="1">
                  <c:v>2분기</c:v>
                </c:pt>
              </c:strCache>
            </c:strRef>
          </c:cat>
          <c:val>
            <c:numRef>
              <c:f>Sheet1!$B$2:$B$3</c:f>
              <c:numCache>
                <c:formatCode>General</c:formatCode>
                <c:ptCount val="2"/>
                <c:pt idx="0">
                  <c:v>62</c:v>
                </c:pt>
                <c:pt idx="1">
                  <c:v>53</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F0A2-FC41-8E6F-56A8B1BF5C5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191B3F"/>
              </a:solidFill>
              <a:ln>
                <a:noFill/>
              </a:ln>
              <a:effectLst>
                <a:outerShdw blurRad="40000" dist="23000" dir="5400000" rotWithShape="0">
                  <a:srgbClr val="000000">
                    <a:alpha val="35000"/>
                  </a:srgbClr>
                </a:outerShdw>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F0A2-FC41-8E6F-56A8B1BF5C5E}"/>
              </c:ext>
            </c:extLst>
          </c:dPt>
          <c:dPt>
            <c:idx val="1"/>
            <c:bubble3D val="0"/>
            <c:spPr>
              <a:solidFill>
                <a:srgbClr val="8B9DE3"/>
              </a:solidFill>
              <a:ln>
                <a:solidFill>
                  <a:srgbClr val="8B9DE3"/>
                </a:solidFill>
              </a:ln>
              <a:effectLst>
                <a:outerShdw blurRad="40000" dist="23000" dir="5400000" rotWithShape="0">
                  <a:srgbClr val="000000">
                    <a:alpha val="35000"/>
                  </a:srgbClr>
                </a:outerShdw>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2-F0A2-FC41-8E6F-56A8B1BF5C5E}"/>
              </c:ext>
            </c:extLst>
          </c:dPt>
          <c:cat>
            <c:strRef>
              <c:f>Sheet1!$A$2:$A$3</c:f>
              <c:strCache>
                <c:ptCount val="2"/>
                <c:pt idx="0">
                  <c:v>1분기</c:v>
                </c:pt>
                <c:pt idx="1">
                  <c:v>2분기</c:v>
                </c:pt>
              </c:strCache>
            </c:strRef>
          </c:cat>
          <c:val>
            <c:numRef>
              <c:f>Sheet1!$B$2:$B$3</c:f>
              <c:numCache>
                <c:formatCode>General</c:formatCode>
                <c:ptCount val="2"/>
                <c:pt idx="0">
                  <c:v>48</c:v>
                </c:pt>
                <c:pt idx="1">
                  <c:v>52</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F0A2-FC41-8E6F-56A8B1BF5C5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191B3F"/>
              </a:solidFill>
              <a:ln>
                <a:noFill/>
              </a:ln>
              <a:effectLst>
                <a:outerShdw blurRad="40000" dist="23000" dir="5400000" rotWithShape="0">
                  <a:srgbClr val="000000">
                    <a:alpha val="35000"/>
                  </a:srgbClr>
                </a:outerShdw>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F0A2-FC41-8E6F-56A8B1BF5C5E}"/>
              </c:ext>
            </c:extLst>
          </c:dPt>
          <c:dPt>
            <c:idx val="1"/>
            <c:bubble3D val="0"/>
            <c:spPr>
              <a:solidFill>
                <a:srgbClr val="8B9DE3"/>
              </a:solidFill>
              <a:ln>
                <a:solidFill>
                  <a:srgbClr val="8B9DE3"/>
                </a:solidFill>
              </a:ln>
              <a:effectLst>
                <a:outerShdw blurRad="40000" dist="23000" dir="5400000" rotWithShape="0">
                  <a:srgbClr val="000000">
                    <a:alpha val="35000"/>
                  </a:srgbClr>
                </a:outerShdw>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2-F0A2-FC41-8E6F-56A8B1BF5C5E}"/>
              </c:ext>
            </c:extLst>
          </c:dPt>
          <c:cat>
            <c:strRef>
              <c:f>Sheet1!$A$2:$A$3</c:f>
              <c:strCache>
                <c:ptCount val="2"/>
                <c:pt idx="0">
                  <c:v>1분기</c:v>
                </c:pt>
                <c:pt idx="1">
                  <c:v>2분기</c:v>
                </c:pt>
              </c:strCache>
            </c:strRef>
          </c:cat>
          <c:val>
            <c:numRef>
              <c:f>Sheet1!$B$2:$B$3</c:f>
              <c:numCache>
                <c:formatCode>General</c:formatCode>
                <c:ptCount val="2"/>
                <c:pt idx="0">
                  <c:v>43</c:v>
                </c:pt>
                <c:pt idx="1">
                  <c:v>57</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F0A2-FC41-8E6F-56A8B1BF5C5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c:style val="2"/>
  <c:chart>
    <c:autoTitleDeleted val="1"/>
    <c:plotArea>
      <c:layout/>
      <c:barChart>
        <c:barDir val="col"/>
        <c:grouping val="clustered"/>
        <c:varyColors val="0"/>
        <c:ser>
          <c:idx val="0"/>
          <c:order val="0"/>
          <c:tx>
            <c:strRef>
              <c:f>Sheet1!$A$2</c:f>
              <c:strCache>
                <c:ptCount val="1"/>
                <c:pt idx="0">
                  <c:v>Number of dermatologists nationwide</c:v>
                </c:pt>
              </c:strCache>
            </c:strRef>
          </c:tx>
          <c:spPr>
            <a:solidFill>
              <a:srgbClr val="808080"/>
            </a:solidFill>
            <a:ln>
              <a:noFill/>
              <a:round/>
            </a:ln>
          </c:spPr>
          <c:invertIfNegative val="1"/>
          <c:dPt>
            <c:idx val="0"/>
            <c:invertIfNegative val="1"/>
            <c:bubble3D val="0"/>
            <c:spPr>
              <a:solidFill>
                <a:srgbClr val="808080">
                  <a:alpha val="99607"/>
                </a:srgbClr>
              </a:solidFill>
              <a:ln>
                <a:noFill/>
                <a:round/>
              </a:ln>
            </c:spPr>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1-F339-4B3F-A1C2-AAA3B67351D8}"/>
              </c:ext>
            </c:extLst>
          </c:dPt>
          <c:dPt>
            <c:idx val="1"/>
            <c:invertIfNegative val="1"/>
            <c:bubble3D val="0"/>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2-F339-4B3F-A1C2-AAA3B67351D8}"/>
              </c:ext>
            </c:extLst>
          </c:dPt>
          <c:dPt>
            <c:idx val="2"/>
            <c:invertIfNegative val="1"/>
            <c:bubble3D val="0"/>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3-F339-4B3F-A1C2-AAA3B67351D8}"/>
              </c:ext>
            </c:extLst>
          </c:dPt>
          <c:dPt>
            <c:idx val="3"/>
            <c:invertIfNegative val="1"/>
            <c:bubble3D val="0"/>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4-F339-4B3F-A1C2-AAA3B67351D8}"/>
              </c:ext>
            </c:extLst>
          </c:dPt>
          <c:dPt>
            <c:idx val="4"/>
            <c:invertIfNegative val="1"/>
            <c:bubble3D val="0"/>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5-F339-4B3F-A1C2-AAA3B67351D8}"/>
              </c:ext>
            </c:extLst>
          </c:dPt>
          <c:dPt>
            <c:idx val="5"/>
            <c:invertIfNegative val="1"/>
            <c:bubble3D val="0"/>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6-F339-4B3F-A1C2-AAA3B67351D8}"/>
              </c:ext>
            </c:extLst>
          </c:dPt>
          <c:dLbls>
            <c:spPr>
              <a:noFill/>
              <a:ln>
                <a:noFill/>
              </a:ln>
              <a:effectLst/>
            </c:spPr>
            <c:txPr>
              <a:bodyPr rot="0" vert="horz" anchor="b" anchorCtr="1"/>
              <a:lstStyle/>
              <a:p>
                <a:pPr>
                  <a:defRPr sz="1200" b="1" i="0" u="none" baseline="0">
                    <a:solidFill>
                      <a:srgbClr val="404040"/>
                    </a:solidFill>
                    <a:latin typeface="NanumBarunGothic"/>
                    <a:ea typeface="NanumBarunGothic"/>
                  </a:defRPr>
                </a:pPr>
                <a:endParaRPr lang="en-US"/>
              </a:p>
            </c:txPr>
            <c:dLblPos val="outEnd"/>
            <c:showLegendKey val="0"/>
            <c:showVal val="1"/>
            <c:showCatName val="0"/>
            <c:showSerName val="0"/>
            <c:showPercent val="0"/>
            <c:showBubbleSize val="1"/>
            <c:showLeaderLines val="0"/>
            <c:extLst xmlns:c16="http://schemas.microsoft.com/office/drawing/2014/chart" xmlns:c15="http://schemas.microsoft.com/office/drawing/2012/chart" xmlns:c14="http://schemas.microsoft.com/office/drawing/2007/8/2/chart">
              <c:ext xmlns:c15="http://schemas.microsoft.com/office/drawing/2012/chart" uri="{CE6537A1-D6FC-4f65-9D91-7224C49458BB}">
                <c15:showLeaderLines val="1"/>
              </c:ext>
            </c:extLst>
          </c:dLbls>
          <c:cat>
            <c:numRef>
              <c:f>Sheet1!$B$1:$G$1</c:f>
              <c:numCache>
                <c:formatCode>General</c:formatCode>
                <c:ptCount val="6"/>
                <c:pt idx="0">
                  <c:v>2010</c:v>
                </c:pt>
                <c:pt idx="1">
                  <c:v>2012</c:v>
                </c:pt>
                <c:pt idx="2">
                  <c:v>2014</c:v>
                </c:pt>
                <c:pt idx="3">
                  <c:v>2016</c:v>
                </c:pt>
                <c:pt idx="4">
                  <c:v>2018</c:v>
                </c:pt>
                <c:pt idx="5">
                  <c:v>2020</c:v>
                </c:pt>
              </c:numCache>
            </c:numRef>
          </c:cat>
          <c:val>
            <c:numRef>
              <c:f>Sheet1!$B$2:$G$2</c:f>
              <c:numCache>
                <c:formatCode>#,##0</c:formatCode>
                <c:ptCount val="6"/>
                <c:pt idx="0">
                  <c:v>1002</c:v>
                </c:pt>
                <c:pt idx="1">
                  <c:v>1079</c:v>
                </c:pt>
                <c:pt idx="2">
                  <c:v>1112</c:v>
                </c:pt>
                <c:pt idx="3">
                  <c:v>1188</c:v>
                </c:pt>
                <c:pt idx="4">
                  <c:v>1279</c:v>
                </c:pt>
                <c:pt idx="5">
                  <c:v>1344</c:v>
                </c:pt>
              </c:numCache>
            </c:numRef>
          </c:val>
          <c:extLst xmlns:c16="http://schemas.microsoft.com/office/drawing/2014/chart" xmlns:c15="http://schemas.microsoft.com/office/drawing/2012/chart" xmlns:c14="http://schemas.microsoft.com/office/drawing/2007/8/2/chart">
            <c:ext xmlns:c14="http://schemas.microsoft.com/office/drawing/2007/8/2/chart" uri="{6F2FDCE9-48DA-4B69-8628-5D25D57E5C99}">
              <c14:invertSolidFillFmt>
                <c14:spPr xmlns:c14="http://schemas.microsoft.com/office/drawing/2007/8/2/chart">
                  <a:solidFill>
                    <a:srgbClr val="FFFFFF"/>
                  </a:solidFill>
                  <a:ln>
                    <a:noFill/>
                    <a:round/>
                  </a:ln>
                </c14:spPr>
              </c14:invertSolidFillFmt>
            </c:ext>
            <c:ext xmlns:c16="http://schemas.microsoft.com/office/drawing/2014/chart" uri="{C3380CC4-5D6E-409C-BE32-E72D297353CC}">
              <c16:uniqueId val="{00000000-892C-A84C-B7C1-A92E9653A6A6}"/>
            </c:ext>
          </c:extLst>
        </c:ser>
        <c:ser>
          <c:idx val="1"/>
          <c:order val="1"/>
          <c:tx>
            <c:strRef>
              <c:f>Sheet1!$A$3</c:f>
              <c:strCache>
                <c:ptCount val="1"/>
                <c:pt idx="0">
                  <c:v>Number of plastic surgeons in the country</c:v>
                </c:pt>
              </c:strCache>
            </c:strRef>
          </c:tx>
          <c:spPr>
            <a:solidFill>
              <a:srgbClr val="FFC000"/>
            </a:solidFill>
            <a:ln>
              <a:noFill/>
              <a:round/>
            </a:ln>
          </c:spPr>
          <c:invertIfNegative val="1"/>
          <c:dPt>
            <c:idx val="0"/>
            <c:invertIfNegative val="1"/>
            <c:bubble3D val="0"/>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7-F339-4B3F-A1C2-AAA3B67351D8}"/>
              </c:ext>
            </c:extLst>
          </c:dPt>
          <c:dPt>
            <c:idx val="1"/>
            <c:invertIfNegative val="1"/>
            <c:bubble3D val="0"/>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8-F339-4B3F-A1C2-AAA3B67351D8}"/>
              </c:ext>
            </c:extLst>
          </c:dPt>
          <c:dPt>
            <c:idx val="2"/>
            <c:invertIfNegative val="1"/>
            <c:bubble3D val="0"/>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9-F339-4B3F-A1C2-AAA3B67351D8}"/>
              </c:ext>
            </c:extLst>
          </c:dPt>
          <c:dPt>
            <c:idx val="3"/>
            <c:invertIfNegative val="1"/>
            <c:bubble3D val="0"/>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A-F339-4B3F-A1C2-AAA3B67351D8}"/>
              </c:ext>
            </c:extLst>
          </c:dPt>
          <c:dPt>
            <c:idx val="4"/>
            <c:invertIfNegative val="1"/>
            <c:bubble3D val="0"/>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B-F339-4B3F-A1C2-AAA3B67351D8}"/>
              </c:ext>
            </c:extLst>
          </c:dPt>
          <c:dPt>
            <c:idx val="5"/>
            <c:invertIfNegative val="1"/>
            <c:bubble3D val="0"/>
            <c:extLst xmlns:c16="http://schemas.microsoft.com/office/drawing/2014/chart" xmlns:c15="http://schemas.microsoft.com/office/drawing/2012/chart" xmlns:c14="http://schemas.microsoft.com/office/drawing/2007/8/2/chart">
              <c:ext xmlns:c16="http://schemas.microsoft.com/office/drawing/2014/chart" uri="{C3380CC4-5D6E-409C-BE32-E72D297353CC}">
                <c16:uniqueId val="{0000000C-F339-4B3F-A1C2-AAA3B67351D8}"/>
              </c:ext>
            </c:extLst>
          </c:dPt>
          <c:dLbls>
            <c:spPr>
              <a:noFill/>
              <a:ln>
                <a:noFill/>
              </a:ln>
              <a:effectLst/>
            </c:spPr>
            <c:txPr>
              <a:bodyPr rot="0" vert="horz" anchor="b" anchorCtr="1"/>
              <a:lstStyle/>
              <a:p>
                <a:pPr>
                  <a:defRPr sz="1200" b="1" i="0" u="none" baseline="0">
                    <a:solidFill>
                      <a:srgbClr val="404040"/>
                    </a:solidFill>
                    <a:latin typeface="NanumBarunGothic"/>
                    <a:ea typeface="NanumBarunGothic"/>
                  </a:defRPr>
                </a:pPr>
                <a:endParaRPr lang="en-US"/>
              </a:p>
            </c:txPr>
            <c:dLblPos val="outEnd"/>
            <c:showLegendKey val="0"/>
            <c:showVal val="1"/>
            <c:showCatName val="0"/>
            <c:showSerName val="0"/>
            <c:showPercent val="0"/>
            <c:showBubbleSize val="1"/>
            <c:showLeaderLines val="0"/>
            <c:extLst xmlns:c16="http://schemas.microsoft.com/office/drawing/2014/chart" xmlns:c15="http://schemas.microsoft.com/office/drawing/2012/chart" xmlns:c14="http://schemas.microsoft.com/office/drawing/2007/8/2/chart">
              <c:ext xmlns:c15="http://schemas.microsoft.com/office/drawing/2012/chart" uri="{CE6537A1-D6FC-4f65-9D91-7224C49458BB}">
                <c15:showLeaderLines val="1"/>
              </c:ext>
            </c:extLst>
          </c:dLbls>
          <c:cat>
            <c:numRef>
              <c:f>Sheet1!$B$1:$G$1</c:f>
              <c:numCache>
                <c:formatCode>General</c:formatCode>
                <c:ptCount val="6"/>
                <c:pt idx="0">
                  <c:v>2010</c:v>
                </c:pt>
                <c:pt idx="1">
                  <c:v>2012</c:v>
                </c:pt>
                <c:pt idx="2">
                  <c:v>2014</c:v>
                </c:pt>
                <c:pt idx="3">
                  <c:v>2016</c:v>
                </c:pt>
                <c:pt idx="4">
                  <c:v>2018</c:v>
                </c:pt>
                <c:pt idx="5">
                  <c:v>2020</c:v>
                </c:pt>
              </c:numCache>
            </c:numRef>
          </c:cat>
          <c:val>
            <c:numRef>
              <c:f>Sheet1!$B$3:$G$3</c:f>
              <c:numCache>
                <c:formatCode>General</c:formatCode>
                <c:ptCount val="6"/>
                <c:pt idx="0">
                  <c:v>770</c:v>
                </c:pt>
                <c:pt idx="1">
                  <c:v>799</c:v>
                </c:pt>
                <c:pt idx="2">
                  <c:v>839</c:v>
                </c:pt>
                <c:pt idx="3">
                  <c:v>891</c:v>
                </c:pt>
                <c:pt idx="4">
                  <c:v>954</c:v>
                </c:pt>
                <c:pt idx="5">
                  <c:v>1008</c:v>
                </c:pt>
              </c:numCache>
            </c:numRef>
          </c:val>
          <c:extLst xmlns:c16="http://schemas.microsoft.com/office/drawing/2014/chart" xmlns:c15="http://schemas.microsoft.com/office/drawing/2012/chart" xmlns:c14="http://schemas.microsoft.com/office/drawing/2007/8/2/chart">
            <c:ext xmlns:c14="http://schemas.microsoft.com/office/drawing/2007/8/2/chart" uri="{6F2FDCE9-48DA-4B69-8628-5D25D57E5C99}">
              <c14:invertSolidFillFmt>
                <c14:spPr xmlns:c14="http://schemas.microsoft.com/office/drawing/2007/8/2/chart">
                  <a:solidFill>
                    <a:srgbClr val="FFFFFF"/>
                  </a:solidFill>
                  <a:ln>
                    <a:noFill/>
                    <a:round/>
                  </a:ln>
                </c14:spPr>
              </c14:invertSolidFillFmt>
            </c:ext>
            <c:ext xmlns:c16="http://schemas.microsoft.com/office/drawing/2014/chart" uri="{C3380CC4-5D6E-409C-BE32-E72D297353CC}">
              <c16:uniqueId val="{00000001-892C-A84C-B7C1-A92E9653A6A6}"/>
            </c:ext>
          </c:extLst>
        </c:ser>
        <c:dLbls>
          <c:showLegendKey val="0"/>
          <c:showVal val="0"/>
          <c:showCatName val="0"/>
          <c:showSerName val="0"/>
          <c:showPercent val="0"/>
          <c:showBubbleSize val="0"/>
        </c:dLbls>
        <c:gapWidth val="219"/>
        <c:overlap val="-27"/>
        <c:axId val="1111"/>
        <c:axId val="2222"/>
      </c:barChart>
      <c:catAx>
        <c:axId val="1111"/>
        <c:scaling>
          <c:orientation val="minMax"/>
        </c:scaling>
        <c:delete val="0"/>
        <c:axPos val="b"/>
        <c:numFmt formatCode="General" sourceLinked="1"/>
        <c:majorTickMark val="none"/>
        <c:minorTickMark val="none"/>
        <c:tickLblPos val="nextTo"/>
        <c:spPr>
          <a:noFill/>
          <a:ln w="9525" cap="flat">
            <a:solidFill>
              <a:srgbClr val="D9D9D9">
                <a:alpha val="99607"/>
              </a:srgbClr>
            </a:solidFill>
            <a:round/>
          </a:ln>
        </c:spPr>
        <c:txPr>
          <a:bodyPr/>
          <a:lstStyle/>
          <a:p>
            <a:pPr>
              <a:defRPr sz="1200" b="0" i="0" u="none" baseline="0">
                <a:solidFill>
                  <a:srgbClr val="000000"/>
                </a:solidFill>
                <a:latin typeface="NanumBarunGothic"/>
                <a:ea typeface="NanumBarunGothic"/>
              </a:defRPr>
            </a:pPr>
            <a:endParaRPr lang="en-US"/>
          </a:p>
        </c:txPr>
        <c:crossAx val="2222"/>
        <c:crosses val="autoZero"/>
        <c:auto val="1"/>
        <c:lblAlgn val="ctr"/>
        <c:lblOffset val="100"/>
        <c:noMultiLvlLbl val="1"/>
      </c:catAx>
      <c:valAx>
        <c:axId val="2222"/>
        <c:scaling>
          <c:orientation val="minMax"/>
        </c:scaling>
        <c:delete val="1"/>
        <c:axPos val="l"/>
        <c:numFmt formatCode="#,##0" sourceLinked="1"/>
        <c:majorTickMark val="none"/>
        <c:minorTickMark val="none"/>
        <c:tickLblPos val="nextTo"/>
        <c:crossAx val="1111"/>
        <c:crosses val="autoZero"/>
        <c:crossBetween val="between"/>
      </c:valAx>
      <c:spPr>
        <a:noFill/>
        <a:ln>
          <a:noFill/>
          <a:round/>
        </a:ln>
      </c:spPr>
    </c:plotArea>
    <c:legend>
      <c:legendPos val="b"/>
      <c:layout>
        <c:manualLayout>
          <c:xMode val="edge"/>
          <c:yMode val="edge"/>
          <c:x val="0.17436716418560522"/>
          <c:y val="4.9867975500049122E-2"/>
          <c:w val="0.46319517506477936"/>
          <c:h val="9.3481298858220388E-2"/>
        </c:manualLayout>
      </c:layout>
      <c:overlay val="1"/>
      <c:spPr>
        <a:noFill/>
        <a:ln>
          <a:noFill/>
          <a:round/>
        </a:ln>
      </c:spPr>
      <c:txPr>
        <a:bodyPr rot="0" vert="horz" anchor="ctr" anchorCtr="1"/>
        <a:lstStyle/>
        <a:p>
          <a:pPr>
            <a:defRPr sz="1200" b="1" i="0" u="none" baseline="0">
              <a:solidFill>
                <a:srgbClr val="595959"/>
              </a:solidFill>
              <a:latin typeface="NanumBarunGothic"/>
              <a:ea typeface="NanumBarunGothic"/>
            </a:defRPr>
          </a:pPr>
          <a:endParaRPr lang="en-US"/>
        </a:p>
      </c:txPr>
    </c:legend>
    <c:plotVisOnly val="1"/>
    <c:dispBlanksAs val="gap"/>
    <c:showDLblsOverMax val="1"/>
  </c:chart>
  <c:spPr>
    <a:noFill/>
    <a:ln>
      <a:noFill/>
      <a:round/>
    </a:ln>
  </c:spPr>
  <c:txPr>
    <a:bodyPr/>
    <a:lstStyle/>
    <a:p>
      <a:pPr>
        <a:defRPr sz="1000" b="0" i="0" u="none" baseline="0">
          <a:solidFill>
            <a:srgbClr val="000000"/>
          </a:solidFill>
          <a:latin typeface="NanumBarunGothic"/>
          <a:ea typeface="NanumBarunGothic"/>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7T11:16:18.688"/>
    </inkml:context>
    <inkml:brush xml:id="br0">
      <inkml:brushProperty name="width" value="0.1" units="cm"/>
      <inkml:brushProperty name="height" value="0.1" units="cm"/>
      <inkml:brushProperty name="color" value="#AE198D"/>
      <inkml:brushProperty name="inkEffects" value="galaxy"/>
      <inkml:brushProperty name="anchorX" value="-43526.90234"/>
      <inkml:brushProperty name="anchorY" value="-61577.36719"/>
      <inkml:brushProperty name="scaleFactor" value="0.5"/>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HK"/>
          </a:p>
        </p:txBody>
      </p:sp>
      <p:sp>
        <p:nvSpPr>
          <p:cNvPr id="3" name="날짜 개체 틀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35750D0-4019-4A7C-BCC9-DA38D55B6C51}" type="datetimeFigureOut">
              <a:rPr lang="en-HK" smtClean="0"/>
              <a:t>17/12/2023</a:t>
            </a:fld>
            <a:endParaRPr lang="en-HK"/>
          </a:p>
        </p:txBody>
      </p:sp>
      <p:sp>
        <p:nvSpPr>
          <p:cNvPr id="4" name="슬라이드 이미지 개체 틀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HK"/>
          </a:p>
        </p:txBody>
      </p:sp>
      <p:sp>
        <p:nvSpPr>
          <p:cNvPr id="5" name="슬라이드 노트 개체 틀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HK"/>
          </a:p>
        </p:txBody>
      </p:sp>
      <p:sp>
        <p:nvSpPr>
          <p:cNvPr id="6" name="바닥글 개체 틀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HK"/>
          </a:p>
        </p:txBody>
      </p:sp>
      <p:sp>
        <p:nvSpPr>
          <p:cNvPr id="7" name="슬라이드 번호 개체 틀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D9DF49F-FA88-46E6-9294-0DD5D6069531}" type="slidenum">
              <a:rPr lang="en-HK" smtClean="0"/>
              <a:t>‹#›</a:t>
            </a:fld>
            <a:endParaRPr lang="en-HK"/>
          </a:p>
        </p:txBody>
      </p:sp>
    </p:spTree>
    <p:extLst>
      <p:ext uri="{BB962C8B-B14F-4D97-AF65-F5344CB8AC3E}">
        <p14:creationId xmlns:p14="http://schemas.microsoft.com/office/powerpoint/2010/main" val="121775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sz="1200" dirty="0" err="1">
                <a:solidFill>
                  <a:srgbClr val="FF0000"/>
                </a:solidFill>
                <a:highlight>
                  <a:srgbClr val="FFFF00"/>
                </a:highlight>
              </a:rPr>
              <a:t>Ichao</a:t>
            </a:r>
            <a:r>
              <a:rPr lang="en-US" sz="1200" dirty="0">
                <a:solidFill>
                  <a:srgbClr val="FF0000"/>
                </a:solidFill>
                <a:highlight>
                  <a:srgbClr val="FFFF00"/>
                </a:highlight>
              </a:rPr>
              <a:t> </a:t>
            </a:r>
            <a:r>
              <a:rPr lang="en-US" sz="1200" dirty="0">
                <a:highlight>
                  <a:srgbClr val="FFFF00"/>
                </a:highlight>
              </a:rPr>
              <a:t>Stem Cell  </a:t>
            </a:r>
            <a:r>
              <a:rPr lang="ko-KR" altLang="en-US" sz="1200" dirty="0">
                <a:highlight>
                  <a:srgbClr val="FFFF00"/>
                </a:highlight>
              </a:rPr>
              <a:t>중국 연구소 이름 확인 바랍니다 </a:t>
            </a:r>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6</a:t>
            </a:fld>
            <a:endParaRPr lang="en-HK"/>
          </a:p>
        </p:txBody>
      </p:sp>
    </p:spTree>
    <p:extLst>
      <p:ext uri="{BB962C8B-B14F-4D97-AF65-F5344CB8AC3E}">
        <p14:creationId xmlns:p14="http://schemas.microsoft.com/office/powerpoint/2010/main" val="3780616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b="0" i="0" dirty="0">
                <a:effectLst/>
                <a:latin typeface="Söhne"/>
              </a:rPr>
              <a:t>CAR-T </a:t>
            </a:r>
            <a:r>
              <a:rPr lang="ko-KR" altLang="en-US" b="0" i="0" dirty="0">
                <a:effectLst/>
                <a:latin typeface="Söhne"/>
              </a:rPr>
              <a:t>세포치료제 시장 전망 </a:t>
            </a:r>
            <a:r>
              <a:rPr lang="en-US" b="0" i="0" dirty="0">
                <a:solidFill>
                  <a:srgbClr val="374151"/>
                </a:solidFill>
                <a:effectLst/>
                <a:latin typeface="Söhne"/>
              </a:rPr>
              <a:t>Outlook of CAR-T Cell Therapy Market</a:t>
            </a:r>
            <a:endParaRPr lang="en-HK" altLang="ko-KR" b="0" i="0" dirty="0">
              <a:effectLst/>
              <a:latin typeface="Söhne"/>
            </a:endParaRPr>
          </a:p>
          <a:p>
            <a:pPr algn="l"/>
            <a:r>
              <a:rPr lang="ko-KR" altLang="en-US" b="0" i="0" dirty="0">
                <a:effectLst/>
                <a:latin typeface="Söhne"/>
              </a:rPr>
              <a:t>줄기세포 치료제 시장 전망  </a:t>
            </a:r>
            <a:r>
              <a:rPr lang="en-US" b="0" i="0" dirty="0">
                <a:solidFill>
                  <a:srgbClr val="374151"/>
                </a:solidFill>
                <a:effectLst/>
                <a:latin typeface="Söhne"/>
              </a:rPr>
              <a:t>Outlook of Stem Cell Therapy Market</a:t>
            </a:r>
            <a:endParaRPr lang="ko-KR" altLang="en-US" b="0" i="0" dirty="0">
              <a:effectLst/>
              <a:latin typeface="Söhne"/>
            </a:endParaRPr>
          </a:p>
          <a:p>
            <a:br>
              <a:rPr lang="ko-KR" altLang="en-US" b="0" i="0" dirty="0">
                <a:effectLst/>
                <a:latin typeface="Söhne"/>
              </a:rPr>
            </a:br>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24</a:t>
            </a:fld>
            <a:endParaRPr lang="en-HK"/>
          </a:p>
        </p:txBody>
      </p:sp>
    </p:spTree>
    <p:extLst>
      <p:ext uri="{BB962C8B-B14F-4D97-AF65-F5344CB8AC3E}">
        <p14:creationId xmlns:p14="http://schemas.microsoft.com/office/powerpoint/2010/main" val="3802451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07000"/>
              </a:lnSpc>
              <a:spcAft>
                <a:spcPts val="800"/>
              </a:spcAft>
            </a:pPr>
            <a:r>
              <a:rPr lang="ko-KR" sz="1800" kern="100" dirty="0">
                <a:effectLst/>
                <a:latin typeface="Calibri" panose="020F0502020204030204" pitchFamily="34" charset="0"/>
                <a:ea typeface="Batang" panose="02030600000101010101" pitchFamily="18" charset="-127"/>
                <a:cs typeface="Batang" panose="02030600000101010101" pitchFamily="18" charset="-127"/>
              </a:rPr>
              <a:t>항암제 시장의 변화</a:t>
            </a:r>
            <a:r>
              <a:rPr lang="en-HK" altLang="ko-KR" sz="1800" kern="100" dirty="0">
                <a:effectLst/>
                <a:latin typeface="Calibri" panose="020F0502020204030204" pitchFamily="34" charset="0"/>
                <a:ea typeface="Batang" panose="02030600000101010101" pitchFamily="18" charset="-127"/>
                <a:cs typeface="Batang" panose="02030600000101010101" pitchFamily="18" charset="-127"/>
              </a:rPr>
              <a:t> </a:t>
            </a:r>
            <a:r>
              <a:rPr lang="en-US" sz="2800" b="0" i="0" dirty="0">
                <a:solidFill>
                  <a:srgbClr val="374151"/>
                </a:solidFill>
                <a:effectLst/>
                <a:latin typeface="Söhne"/>
              </a:rPr>
              <a:t>Changes in the Cancer Drug Market</a:t>
            </a:r>
            <a:endParaRPr lang="en-HK" sz="1800" kern="100" dirty="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r>
              <a:rPr lang="ko-KR" sz="1800" kern="100" dirty="0">
                <a:effectLst/>
                <a:latin typeface="Calibri" panose="020F0502020204030204" pitchFamily="34" charset="0"/>
                <a:ea typeface="Batang" panose="02030600000101010101" pitchFamily="18" charset="-127"/>
                <a:cs typeface="Batang" panose="02030600000101010101" pitchFamily="18" charset="-127"/>
              </a:rPr>
              <a:t>전통적인 항암치료</a:t>
            </a:r>
            <a:r>
              <a:rPr lang="en-HK" altLang="ko-KR" sz="1800" kern="100" dirty="0">
                <a:effectLst/>
                <a:latin typeface="Calibri" panose="020F0502020204030204" pitchFamily="34" charset="0"/>
                <a:ea typeface="Batang" panose="02030600000101010101" pitchFamily="18" charset="-127"/>
                <a:cs typeface="Batang" panose="02030600000101010101" pitchFamily="18" charset="-127"/>
              </a:rPr>
              <a:t> </a:t>
            </a:r>
            <a:r>
              <a:rPr lang="en-HK" sz="2800" b="0" i="0" dirty="0">
                <a:solidFill>
                  <a:srgbClr val="374151"/>
                </a:solidFill>
                <a:effectLst/>
                <a:latin typeface="Söhne"/>
              </a:rPr>
              <a:t>Traditional Cancer Treatments</a:t>
            </a:r>
            <a:endParaRPr lang="en-HK" sz="1800" kern="100" dirty="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r>
              <a:rPr lang="ko-KR" sz="1800" kern="100" dirty="0">
                <a:effectLst/>
                <a:latin typeface="Calibri" panose="020F0502020204030204" pitchFamily="34" charset="0"/>
                <a:ea typeface="Malgun Gothic" panose="020B0503020000020004" pitchFamily="34" charset="-127"/>
                <a:cs typeface="Malgun Gothic" panose="020B0503020000020004" pitchFamily="34" charset="-127"/>
              </a:rPr>
              <a:t>면역항암요법</a:t>
            </a:r>
            <a:r>
              <a:rPr lang="ko-KR" sz="1800" kern="100" dirty="0">
                <a:effectLst/>
                <a:latin typeface="Calibri" panose="020F0502020204030204" pitchFamily="34" charset="0"/>
                <a:ea typeface="DengXian" panose="02010600030101010101" pitchFamily="2" charset="-122"/>
                <a:cs typeface="Cordia New" panose="020B0304020202020204" pitchFamily="34" charset="-34"/>
              </a:rPr>
              <a:t> </a:t>
            </a:r>
            <a:r>
              <a:rPr lang="en-HK" altLang="ko-KR" sz="1800" kern="100" dirty="0">
                <a:effectLst/>
                <a:latin typeface="Calibri" panose="020F0502020204030204" pitchFamily="34" charset="0"/>
                <a:ea typeface="DengXian" panose="02010600030101010101" pitchFamily="2" charset="-122"/>
                <a:cs typeface="Cordia New" panose="020B0304020202020204" pitchFamily="34" charset="-34"/>
              </a:rPr>
              <a:t> </a:t>
            </a:r>
            <a:r>
              <a:rPr lang="en-HK" sz="2800" b="0" i="0" dirty="0">
                <a:solidFill>
                  <a:srgbClr val="374151"/>
                </a:solidFill>
                <a:effectLst/>
                <a:latin typeface="Söhne"/>
              </a:rPr>
              <a:t>Immunotherapy for Cancer</a:t>
            </a:r>
            <a:endParaRPr lang="en-HK" sz="1800" kern="100" dirty="0">
              <a:effectLst/>
              <a:latin typeface="Calibri" panose="020F0502020204030204" pitchFamily="34" charset="0"/>
              <a:ea typeface="DengXian" panose="02010600030101010101" pitchFamily="2" charset="-122"/>
              <a:cs typeface="Cordia New" panose="020B0304020202020204" pitchFamily="34" charset="-34"/>
            </a:endParaRPr>
          </a:p>
          <a:p>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25</a:t>
            </a:fld>
            <a:endParaRPr lang="en-HK"/>
          </a:p>
        </p:txBody>
      </p:sp>
    </p:spTree>
    <p:extLst>
      <p:ext uri="{BB962C8B-B14F-4D97-AF65-F5344CB8AC3E}">
        <p14:creationId xmlns:p14="http://schemas.microsoft.com/office/powerpoint/2010/main" val="2323585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ko-KR" altLang="en-US" b="0" i="0" dirty="0">
                <a:solidFill>
                  <a:srgbClr val="000000"/>
                </a:solidFill>
                <a:effectLst/>
                <a:latin typeface="Söhne"/>
              </a:rPr>
              <a:t>줄기세포 </a:t>
            </a:r>
            <a:r>
              <a:rPr lang="en-US" altLang="ko-KR" b="0" i="0" dirty="0">
                <a:solidFill>
                  <a:srgbClr val="000000"/>
                </a:solidFill>
                <a:effectLst/>
                <a:latin typeface="Söhne"/>
              </a:rPr>
              <a:t>(</a:t>
            </a:r>
            <a:r>
              <a:rPr lang="en-HK" b="0" i="0" dirty="0">
                <a:solidFill>
                  <a:srgbClr val="000000"/>
                </a:solidFill>
                <a:effectLst/>
                <a:latin typeface="Söhne"/>
              </a:rPr>
              <a:t>Stem Cells)</a:t>
            </a:r>
          </a:p>
          <a:p>
            <a:pPr algn="l">
              <a:buFont typeface="Arial" panose="020B0604020202020204" pitchFamily="34" charset="0"/>
              <a:buChar char="•"/>
            </a:pPr>
            <a:r>
              <a:rPr lang="ko-KR" altLang="en-US" b="0" i="0" dirty="0">
                <a:solidFill>
                  <a:srgbClr val="000000"/>
                </a:solidFill>
                <a:effectLst/>
                <a:latin typeface="Söhne"/>
              </a:rPr>
              <a:t>신경세포 </a:t>
            </a:r>
            <a:r>
              <a:rPr lang="en-US" altLang="ko-KR" b="0" i="0" dirty="0">
                <a:solidFill>
                  <a:srgbClr val="000000"/>
                </a:solidFill>
                <a:effectLst/>
                <a:latin typeface="Söhne"/>
              </a:rPr>
              <a:t>(</a:t>
            </a:r>
            <a:r>
              <a:rPr lang="en-HK" b="0" i="0" dirty="0">
                <a:solidFill>
                  <a:srgbClr val="000000"/>
                </a:solidFill>
                <a:effectLst/>
                <a:latin typeface="Söhne"/>
              </a:rPr>
              <a:t>Nerve Cells)</a:t>
            </a:r>
          </a:p>
          <a:p>
            <a:pPr algn="l">
              <a:buFont typeface="Arial" panose="020B0604020202020204" pitchFamily="34" charset="0"/>
              <a:buChar char="•"/>
            </a:pPr>
            <a:r>
              <a:rPr lang="ko-KR" altLang="en-US" b="0" i="0" dirty="0">
                <a:solidFill>
                  <a:srgbClr val="000000"/>
                </a:solidFill>
                <a:effectLst/>
                <a:latin typeface="Söhne"/>
              </a:rPr>
              <a:t>근육세포 </a:t>
            </a:r>
            <a:r>
              <a:rPr lang="en-US" altLang="ko-KR" b="0" i="0" dirty="0">
                <a:solidFill>
                  <a:srgbClr val="000000"/>
                </a:solidFill>
                <a:effectLst/>
                <a:latin typeface="Söhne"/>
              </a:rPr>
              <a:t>(</a:t>
            </a:r>
            <a:r>
              <a:rPr lang="en-HK" b="0" i="0" dirty="0">
                <a:solidFill>
                  <a:srgbClr val="000000"/>
                </a:solidFill>
                <a:effectLst/>
                <a:latin typeface="Söhne"/>
              </a:rPr>
              <a:t>Muscle Cells)</a:t>
            </a:r>
          </a:p>
          <a:p>
            <a:pPr algn="l">
              <a:buFont typeface="Arial" panose="020B0604020202020204" pitchFamily="34" charset="0"/>
              <a:buChar char="•"/>
            </a:pPr>
            <a:r>
              <a:rPr lang="ko-KR" altLang="en-US" b="0" i="0" dirty="0">
                <a:solidFill>
                  <a:srgbClr val="000000"/>
                </a:solidFill>
                <a:effectLst/>
                <a:latin typeface="Söhne"/>
              </a:rPr>
              <a:t>혈구세포 </a:t>
            </a:r>
            <a:r>
              <a:rPr lang="en-US" altLang="ko-KR" b="0" i="0" dirty="0">
                <a:solidFill>
                  <a:srgbClr val="000000"/>
                </a:solidFill>
                <a:effectLst/>
                <a:latin typeface="Söhne"/>
              </a:rPr>
              <a:t>(</a:t>
            </a:r>
            <a:r>
              <a:rPr lang="en-HK" b="0" i="0" dirty="0">
                <a:solidFill>
                  <a:srgbClr val="000000"/>
                </a:solidFill>
                <a:effectLst/>
                <a:latin typeface="Söhne"/>
              </a:rPr>
              <a:t>Blood Cells)</a:t>
            </a:r>
          </a:p>
          <a:p>
            <a:pPr algn="l">
              <a:buFont typeface="Arial" panose="020B0604020202020204" pitchFamily="34" charset="0"/>
              <a:buChar char="•"/>
            </a:pPr>
            <a:r>
              <a:rPr lang="ko-KR" altLang="en-US" b="0" i="0" dirty="0">
                <a:solidFill>
                  <a:srgbClr val="000000"/>
                </a:solidFill>
                <a:effectLst/>
                <a:latin typeface="Söhne"/>
              </a:rPr>
              <a:t>피부세포 </a:t>
            </a:r>
            <a:r>
              <a:rPr lang="en-US" altLang="ko-KR" b="0" i="0" dirty="0">
                <a:solidFill>
                  <a:srgbClr val="000000"/>
                </a:solidFill>
                <a:effectLst/>
                <a:latin typeface="Söhne"/>
              </a:rPr>
              <a:t>(</a:t>
            </a:r>
            <a:r>
              <a:rPr lang="en-HK" b="0" i="0" dirty="0">
                <a:solidFill>
                  <a:srgbClr val="000000"/>
                </a:solidFill>
                <a:effectLst/>
                <a:latin typeface="Söhne"/>
              </a:rPr>
              <a:t>Skin Cells)</a:t>
            </a:r>
          </a:p>
          <a:p>
            <a:pPr algn="l">
              <a:buFont typeface="Arial" panose="020B0604020202020204" pitchFamily="34" charset="0"/>
              <a:buChar char="•"/>
            </a:pPr>
            <a:r>
              <a:rPr lang="ko-KR" altLang="en-US" b="0" i="0" dirty="0">
                <a:solidFill>
                  <a:srgbClr val="000000"/>
                </a:solidFill>
                <a:effectLst/>
                <a:latin typeface="Söhne"/>
              </a:rPr>
              <a:t>연골세포 </a:t>
            </a:r>
            <a:r>
              <a:rPr lang="en-US" altLang="ko-KR" b="0" i="0" dirty="0">
                <a:solidFill>
                  <a:srgbClr val="000000"/>
                </a:solidFill>
                <a:effectLst/>
                <a:latin typeface="Söhne"/>
              </a:rPr>
              <a:t>(</a:t>
            </a:r>
            <a:r>
              <a:rPr lang="en-HK" b="0" i="0" dirty="0">
                <a:solidFill>
                  <a:srgbClr val="000000"/>
                </a:solidFill>
                <a:effectLst/>
                <a:latin typeface="Söhne"/>
              </a:rPr>
              <a:t>Cartilage Cells)</a:t>
            </a:r>
          </a:p>
          <a:p>
            <a:pPr algn="l">
              <a:buFont typeface="Arial" panose="020B0604020202020204" pitchFamily="34" charset="0"/>
              <a:buChar char="•"/>
            </a:pPr>
            <a:r>
              <a:rPr lang="ko-KR" altLang="en-US" b="0" i="0" dirty="0">
                <a:solidFill>
                  <a:srgbClr val="000000"/>
                </a:solidFill>
                <a:effectLst/>
                <a:latin typeface="Söhne"/>
              </a:rPr>
              <a:t>지방세포 </a:t>
            </a:r>
            <a:r>
              <a:rPr lang="en-US" altLang="ko-KR" b="0" i="0" dirty="0">
                <a:solidFill>
                  <a:srgbClr val="000000"/>
                </a:solidFill>
                <a:effectLst/>
                <a:latin typeface="Söhne"/>
              </a:rPr>
              <a:t>(</a:t>
            </a:r>
            <a:r>
              <a:rPr lang="en-HK" b="0" i="0" dirty="0">
                <a:solidFill>
                  <a:srgbClr val="000000"/>
                </a:solidFill>
                <a:effectLst/>
                <a:latin typeface="Söhne"/>
              </a:rPr>
              <a:t>Fat Cells)</a:t>
            </a:r>
          </a:p>
          <a:p>
            <a:br>
              <a:rPr lang="en-HK" b="0" i="0" dirty="0">
                <a:solidFill>
                  <a:srgbClr val="000000"/>
                </a:solidFill>
                <a:effectLst/>
                <a:latin typeface="Söhne"/>
              </a:rPr>
            </a:br>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30</a:t>
            </a:fld>
            <a:endParaRPr lang="en-HK"/>
          </a:p>
        </p:txBody>
      </p:sp>
    </p:spTree>
    <p:extLst>
      <p:ext uri="{BB962C8B-B14F-4D97-AF65-F5344CB8AC3E}">
        <p14:creationId xmlns:p14="http://schemas.microsoft.com/office/powerpoint/2010/main" val="1601390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42</a:t>
            </a:fld>
            <a:endParaRPr lang="en-HK"/>
          </a:p>
        </p:txBody>
      </p:sp>
    </p:spTree>
    <p:extLst>
      <p:ext uri="{BB962C8B-B14F-4D97-AF65-F5344CB8AC3E}">
        <p14:creationId xmlns:p14="http://schemas.microsoft.com/office/powerpoint/2010/main" val="2755422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45</a:t>
            </a:fld>
            <a:endParaRPr lang="en-HK"/>
          </a:p>
        </p:txBody>
      </p:sp>
    </p:spTree>
    <p:extLst>
      <p:ext uri="{BB962C8B-B14F-4D97-AF65-F5344CB8AC3E}">
        <p14:creationId xmlns:p14="http://schemas.microsoft.com/office/powerpoint/2010/main" val="2313334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줄기 세포 분비물</a:t>
            </a:r>
            <a:endParaRPr lang="en-HK" altLang="ko-KR" dirty="0"/>
          </a:p>
          <a:p>
            <a:r>
              <a:rPr lang="ko-KR" altLang="en-US" dirty="0"/>
              <a:t>배양액에 함유</a:t>
            </a:r>
            <a:endParaRPr lang="en-HK" altLang="ko-KR" dirty="0"/>
          </a:p>
          <a:p>
            <a:r>
              <a:rPr lang="ko-KR" altLang="en-US" dirty="0"/>
              <a:t>줄기세포 배양액에 </a:t>
            </a:r>
            <a:r>
              <a:rPr lang="en-US" altLang="ko-KR" dirty="0"/>
              <a:t>0.5% </a:t>
            </a:r>
            <a:r>
              <a:rPr lang="ko-KR" altLang="en-US" dirty="0"/>
              <a:t>핵심 성분</a:t>
            </a:r>
            <a:endParaRPr lang="en-HK" altLang="ko-KR" dirty="0"/>
          </a:p>
          <a:p>
            <a:endParaRPr lang="en-HK" dirty="0"/>
          </a:p>
          <a:p>
            <a:r>
              <a:rPr lang="en-HK" dirty="0"/>
              <a:t>Stem Cell Secretions</a:t>
            </a:r>
          </a:p>
          <a:p>
            <a:r>
              <a:rPr lang="en-HK" dirty="0"/>
              <a:t>In culture medium</a:t>
            </a:r>
          </a:p>
          <a:p>
            <a:r>
              <a:rPr lang="en-HK" dirty="0"/>
              <a:t>0.5% core ingredient in stem cell culture medium</a:t>
            </a:r>
          </a:p>
        </p:txBody>
      </p:sp>
      <p:sp>
        <p:nvSpPr>
          <p:cNvPr id="4" name="슬라이드 번호 개체 틀 3"/>
          <p:cNvSpPr>
            <a:spLocks noGrp="1"/>
          </p:cNvSpPr>
          <p:nvPr>
            <p:ph type="sldNum" sz="quarter" idx="5"/>
          </p:nvPr>
        </p:nvSpPr>
        <p:spPr/>
        <p:txBody>
          <a:bodyPr/>
          <a:lstStyle/>
          <a:p>
            <a:fld id="{AD9DF49F-FA88-46E6-9294-0DD5D6069531}" type="slidenum">
              <a:rPr lang="en-HK" smtClean="0"/>
              <a:t>7</a:t>
            </a:fld>
            <a:endParaRPr lang="en-HK"/>
          </a:p>
        </p:txBody>
      </p:sp>
    </p:spTree>
    <p:extLst>
      <p:ext uri="{BB962C8B-B14F-4D97-AF65-F5344CB8AC3E}">
        <p14:creationId xmlns:p14="http://schemas.microsoft.com/office/powerpoint/2010/main" val="38507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mj-lt"/>
              <a:buAutoNum type="arabicPeriod"/>
            </a:pPr>
            <a:r>
              <a:rPr lang="en-US" altLang="ko-KR" b="0" i="0" dirty="0">
                <a:solidFill>
                  <a:srgbClr val="374151"/>
                </a:solidFill>
                <a:effectLst/>
                <a:latin typeface="Söhne"/>
              </a:rPr>
              <a:t>2</a:t>
            </a:r>
            <a:r>
              <a:rPr lang="ko-KR" altLang="en-US" b="0" i="0" dirty="0">
                <a:solidFill>
                  <a:srgbClr val="374151"/>
                </a:solidFill>
                <a:effectLst/>
                <a:latin typeface="Söhne"/>
              </a:rPr>
              <a:t>세대 줄기세포 </a:t>
            </a:r>
            <a:r>
              <a:rPr lang="en-US" altLang="ko-KR" b="0" i="0" dirty="0">
                <a:solidFill>
                  <a:srgbClr val="374151"/>
                </a:solidFill>
                <a:effectLst/>
                <a:latin typeface="Söhne"/>
              </a:rPr>
              <a:t>- 2</a:t>
            </a:r>
            <a:r>
              <a:rPr lang="en-HK" b="0" i="0" dirty="0" err="1">
                <a:solidFill>
                  <a:srgbClr val="374151"/>
                </a:solidFill>
                <a:effectLst/>
                <a:latin typeface="Söhne"/>
              </a:rPr>
              <a:t>nd</a:t>
            </a:r>
            <a:r>
              <a:rPr lang="en-HK" b="0" i="0" dirty="0">
                <a:solidFill>
                  <a:srgbClr val="374151"/>
                </a:solidFill>
                <a:effectLst/>
                <a:latin typeface="Söhne"/>
              </a:rPr>
              <a:t> Generation Stem Cells</a:t>
            </a:r>
          </a:p>
          <a:p>
            <a:pPr algn="l">
              <a:buFont typeface="+mj-lt"/>
              <a:buAutoNum type="arabicPeriod"/>
            </a:pPr>
            <a:r>
              <a:rPr lang="ko-KR" altLang="en-US" b="0" i="0" dirty="0">
                <a:solidFill>
                  <a:srgbClr val="374151"/>
                </a:solidFill>
                <a:effectLst/>
                <a:latin typeface="Söhne"/>
              </a:rPr>
              <a:t>배양된 줄기세포 </a:t>
            </a:r>
            <a:r>
              <a:rPr lang="en-US" altLang="ko-KR" b="0" i="0" dirty="0">
                <a:solidFill>
                  <a:srgbClr val="374151"/>
                </a:solidFill>
                <a:effectLst/>
                <a:latin typeface="Söhne"/>
              </a:rPr>
              <a:t>- </a:t>
            </a:r>
            <a:r>
              <a:rPr lang="en-HK" b="0" i="0" dirty="0">
                <a:solidFill>
                  <a:srgbClr val="374151"/>
                </a:solidFill>
                <a:effectLst/>
                <a:latin typeface="Söhne"/>
              </a:rPr>
              <a:t>Cultured Stem Cells</a:t>
            </a:r>
          </a:p>
          <a:p>
            <a:pPr algn="l">
              <a:buFont typeface="+mj-lt"/>
              <a:buAutoNum type="arabicPeriod"/>
            </a:pPr>
            <a:r>
              <a:rPr lang="en-HK" b="0" i="0" dirty="0">
                <a:solidFill>
                  <a:srgbClr val="374151"/>
                </a:solidFill>
                <a:effectLst/>
                <a:latin typeface="Söhne"/>
              </a:rPr>
              <a:t>3</a:t>
            </a:r>
            <a:r>
              <a:rPr lang="ko-KR" altLang="en-US" b="0" i="0" dirty="0">
                <a:solidFill>
                  <a:srgbClr val="374151"/>
                </a:solidFill>
                <a:effectLst/>
                <a:latin typeface="Söhne"/>
              </a:rPr>
              <a:t>세대 줄기세포 </a:t>
            </a:r>
            <a:r>
              <a:rPr lang="en-US" altLang="ko-KR" b="0" i="0" dirty="0">
                <a:solidFill>
                  <a:srgbClr val="374151"/>
                </a:solidFill>
                <a:effectLst/>
                <a:latin typeface="Söhne"/>
              </a:rPr>
              <a:t>- 3</a:t>
            </a:r>
            <a:r>
              <a:rPr lang="en-HK" b="0" i="0" dirty="0" err="1">
                <a:solidFill>
                  <a:srgbClr val="374151"/>
                </a:solidFill>
                <a:effectLst/>
                <a:latin typeface="Söhne"/>
              </a:rPr>
              <a:t>rd</a:t>
            </a:r>
            <a:r>
              <a:rPr lang="en-HK" b="0" i="0" dirty="0">
                <a:solidFill>
                  <a:srgbClr val="374151"/>
                </a:solidFill>
                <a:effectLst/>
                <a:latin typeface="Söhne"/>
              </a:rPr>
              <a:t> Generation Stem Cells</a:t>
            </a:r>
          </a:p>
          <a:p>
            <a:pPr algn="l">
              <a:buFont typeface="+mj-lt"/>
              <a:buAutoNum type="arabicPeriod"/>
            </a:pPr>
            <a:r>
              <a:rPr lang="ko-KR" altLang="en-US" b="0" i="0" dirty="0" err="1">
                <a:solidFill>
                  <a:srgbClr val="374151"/>
                </a:solidFill>
                <a:effectLst/>
                <a:latin typeface="Söhne"/>
              </a:rPr>
              <a:t>무막줄기세포</a:t>
            </a:r>
            <a:r>
              <a:rPr lang="ko-KR" altLang="en-US" b="0" i="0" dirty="0">
                <a:solidFill>
                  <a:srgbClr val="374151"/>
                </a:solidFill>
                <a:effectLst/>
                <a:latin typeface="Söhne"/>
              </a:rPr>
              <a:t> </a:t>
            </a:r>
            <a:r>
              <a:rPr lang="en-US" altLang="ko-KR" b="0" i="0" dirty="0">
                <a:solidFill>
                  <a:srgbClr val="374151"/>
                </a:solidFill>
                <a:effectLst/>
                <a:latin typeface="Söhne"/>
              </a:rPr>
              <a:t>- </a:t>
            </a:r>
            <a:r>
              <a:rPr lang="en-HK" b="0" i="0" dirty="0">
                <a:solidFill>
                  <a:srgbClr val="374151"/>
                </a:solidFill>
                <a:effectLst/>
                <a:latin typeface="Söhne"/>
              </a:rPr>
              <a:t>Membrane-Free Stem Cells</a:t>
            </a:r>
          </a:p>
          <a:p>
            <a:pPr algn="l">
              <a:buFont typeface="+mj-lt"/>
              <a:buAutoNum type="arabicPeriod"/>
            </a:pPr>
            <a:r>
              <a:rPr lang="ko-KR" altLang="en-US" b="0" i="0" dirty="0">
                <a:solidFill>
                  <a:srgbClr val="374151"/>
                </a:solidFill>
                <a:effectLst/>
                <a:latin typeface="Söhne"/>
              </a:rPr>
              <a:t>배양액 </a:t>
            </a:r>
            <a:r>
              <a:rPr lang="en-US" altLang="ko-KR" b="0" i="0" dirty="0">
                <a:solidFill>
                  <a:srgbClr val="374151"/>
                </a:solidFill>
                <a:effectLst/>
                <a:latin typeface="Söhne"/>
              </a:rPr>
              <a:t>- </a:t>
            </a:r>
            <a:r>
              <a:rPr lang="en-HK" b="0" i="0" dirty="0">
                <a:solidFill>
                  <a:srgbClr val="374151"/>
                </a:solidFill>
                <a:effectLst/>
                <a:latin typeface="Söhne"/>
              </a:rPr>
              <a:t>Culture Medium</a:t>
            </a:r>
          </a:p>
          <a:p>
            <a:pPr algn="l">
              <a:buFont typeface="+mj-lt"/>
              <a:buAutoNum type="arabicPeriod"/>
            </a:pPr>
            <a:r>
              <a:rPr lang="ko-KR" altLang="en-US" b="0" i="0" dirty="0">
                <a:solidFill>
                  <a:srgbClr val="374151"/>
                </a:solidFill>
                <a:effectLst/>
                <a:latin typeface="Söhne"/>
              </a:rPr>
              <a:t>증류수 </a:t>
            </a:r>
            <a:r>
              <a:rPr lang="en-US" altLang="ko-KR" b="0" i="0" dirty="0">
                <a:solidFill>
                  <a:srgbClr val="374151"/>
                </a:solidFill>
                <a:effectLst/>
                <a:latin typeface="Söhne"/>
              </a:rPr>
              <a:t>- </a:t>
            </a:r>
            <a:r>
              <a:rPr lang="en-HK" b="0" i="0" dirty="0">
                <a:solidFill>
                  <a:srgbClr val="374151"/>
                </a:solidFill>
                <a:effectLst/>
                <a:latin typeface="Söhne"/>
              </a:rPr>
              <a:t>Distilled Water</a:t>
            </a:r>
          </a:p>
          <a:p>
            <a:pPr algn="l">
              <a:buFont typeface="+mj-lt"/>
              <a:buAutoNum type="arabicPeriod"/>
            </a:pPr>
            <a:r>
              <a:rPr lang="ko-KR" altLang="en-US" b="0" i="0" dirty="0">
                <a:solidFill>
                  <a:srgbClr val="374151"/>
                </a:solidFill>
                <a:effectLst/>
                <a:latin typeface="Söhne"/>
              </a:rPr>
              <a:t>줄기세포 </a:t>
            </a:r>
            <a:r>
              <a:rPr lang="en-US" altLang="ko-KR" b="0" i="0" dirty="0">
                <a:solidFill>
                  <a:srgbClr val="374151"/>
                </a:solidFill>
                <a:effectLst/>
                <a:latin typeface="Söhne"/>
              </a:rPr>
              <a:t>- </a:t>
            </a:r>
            <a:r>
              <a:rPr lang="en-HK" b="0" i="0" dirty="0">
                <a:solidFill>
                  <a:srgbClr val="374151"/>
                </a:solidFill>
                <a:effectLst/>
                <a:latin typeface="Söhne"/>
              </a:rPr>
              <a:t>Stem Cells</a:t>
            </a:r>
          </a:p>
          <a:p>
            <a:pPr algn="l">
              <a:buFont typeface="+mj-lt"/>
              <a:buAutoNum type="arabicPeriod"/>
            </a:pPr>
            <a:r>
              <a:rPr lang="ko-KR" altLang="en-US" b="0" i="0" dirty="0" err="1">
                <a:solidFill>
                  <a:srgbClr val="374151"/>
                </a:solidFill>
                <a:effectLst/>
                <a:latin typeface="Söhne"/>
              </a:rPr>
              <a:t>무막줄기세포</a:t>
            </a:r>
            <a:r>
              <a:rPr lang="ko-KR" altLang="en-US" b="0" i="0" dirty="0">
                <a:solidFill>
                  <a:srgbClr val="374151"/>
                </a:solidFill>
                <a:effectLst/>
                <a:latin typeface="Söhne"/>
              </a:rPr>
              <a:t> </a:t>
            </a:r>
            <a:r>
              <a:rPr lang="en-US" altLang="ko-KR" b="0" i="0" dirty="0">
                <a:solidFill>
                  <a:srgbClr val="374151"/>
                </a:solidFill>
                <a:effectLst/>
                <a:latin typeface="Söhne"/>
              </a:rPr>
              <a:t>- </a:t>
            </a:r>
            <a:r>
              <a:rPr lang="en-HK" b="0" i="0" dirty="0">
                <a:solidFill>
                  <a:srgbClr val="374151"/>
                </a:solidFill>
                <a:effectLst/>
                <a:latin typeface="Söhne"/>
              </a:rPr>
              <a:t>Membrane-Free Stem Cells</a:t>
            </a:r>
          </a:p>
          <a:p>
            <a:pPr algn="l">
              <a:buFont typeface="+mj-lt"/>
              <a:buAutoNum type="arabicPeriod"/>
            </a:pPr>
            <a:r>
              <a:rPr lang="ko-KR" altLang="en-US" b="0" i="0" dirty="0">
                <a:solidFill>
                  <a:srgbClr val="374151"/>
                </a:solidFill>
                <a:effectLst/>
                <a:latin typeface="Söhne"/>
              </a:rPr>
              <a:t>세포막 </a:t>
            </a:r>
            <a:r>
              <a:rPr lang="en-US" altLang="ko-KR" b="0" i="0" dirty="0">
                <a:solidFill>
                  <a:srgbClr val="374151"/>
                </a:solidFill>
                <a:effectLst/>
                <a:latin typeface="Söhne"/>
              </a:rPr>
              <a:t>- </a:t>
            </a:r>
            <a:r>
              <a:rPr lang="en-HK" b="0" i="0" dirty="0">
                <a:solidFill>
                  <a:srgbClr val="374151"/>
                </a:solidFill>
                <a:effectLst/>
                <a:latin typeface="Söhne"/>
              </a:rPr>
              <a:t>Cell Membrane</a:t>
            </a:r>
          </a:p>
        </p:txBody>
      </p:sp>
      <p:sp>
        <p:nvSpPr>
          <p:cNvPr id="4" name="슬라이드 번호 개체 틀 3"/>
          <p:cNvSpPr>
            <a:spLocks noGrp="1"/>
          </p:cNvSpPr>
          <p:nvPr>
            <p:ph type="sldNum" sz="quarter" idx="5"/>
          </p:nvPr>
        </p:nvSpPr>
        <p:spPr/>
        <p:txBody>
          <a:bodyPr/>
          <a:lstStyle/>
          <a:p>
            <a:fld id="{AD9DF49F-FA88-46E6-9294-0DD5D6069531}" type="slidenum">
              <a:rPr lang="en-HK" smtClean="0"/>
              <a:t>11</a:t>
            </a:fld>
            <a:endParaRPr lang="en-HK"/>
          </a:p>
        </p:txBody>
      </p:sp>
    </p:spTree>
    <p:extLst>
      <p:ext uri="{BB962C8B-B14F-4D97-AF65-F5344CB8AC3E}">
        <p14:creationId xmlns:p14="http://schemas.microsoft.com/office/powerpoint/2010/main" val="4057130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12</a:t>
            </a:fld>
            <a:endParaRPr lang="en-HK"/>
          </a:p>
        </p:txBody>
      </p:sp>
    </p:spTree>
    <p:extLst>
      <p:ext uri="{BB962C8B-B14F-4D97-AF65-F5344CB8AC3E}">
        <p14:creationId xmlns:p14="http://schemas.microsoft.com/office/powerpoint/2010/main" val="1583273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ko-KR" altLang="en-US" b="0" i="0" dirty="0">
                <a:solidFill>
                  <a:srgbClr val="374151"/>
                </a:solidFill>
                <a:effectLst/>
                <a:latin typeface="Söhne"/>
              </a:rPr>
              <a:t>배아줄기세포 </a:t>
            </a:r>
            <a:r>
              <a:rPr lang="en-US" altLang="ko-KR" b="0" i="0" dirty="0">
                <a:solidFill>
                  <a:srgbClr val="374151"/>
                </a:solidFill>
                <a:effectLst/>
                <a:latin typeface="Söhne"/>
              </a:rPr>
              <a:t>(</a:t>
            </a:r>
            <a:r>
              <a:rPr lang="en-HK" b="0" i="0" dirty="0">
                <a:solidFill>
                  <a:srgbClr val="374151"/>
                </a:solidFill>
                <a:effectLst/>
                <a:latin typeface="Söhne"/>
              </a:rPr>
              <a:t>Embryonic Stem Cells)</a:t>
            </a:r>
          </a:p>
          <a:p>
            <a:pPr algn="l">
              <a:buFont typeface="Arial" panose="020B0604020202020204" pitchFamily="34" charset="0"/>
              <a:buChar char="•"/>
            </a:pPr>
            <a:r>
              <a:rPr lang="ko-KR" altLang="en-US" b="0" i="0" dirty="0">
                <a:solidFill>
                  <a:srgbClr val="374151"/>
                </a:solidFill>
                <a:effectLst/>
                <a:latin typeface="Söhne"/>
              </a:rPr>
              <a:t>배양된 줄기세포 </a:t>
            </a:r>
            <a:r>
              <a:rPr lang="en-US" altLang="ko-KR" b="0" i="0" dirty="0">
                <a:solidFill>
                  <a:srgbClr val="374151"/>
                </a:solidFill>
                <a:effectLst/>
                <a:latin typeface="Söhne"/>
              </a:rPr>
              <a:t>(</a:t>
            </a:r>
            <a:r>
              <a:rPr lang="en-HK" b="0" i="0" dirty="0">
                <a:solidFill>
                  <a:srgbClr val="374151"/>
                </a:solidFill>
                <a:effectLst/>
                <a:latin typeface="Söhne"/>
              </a:rPr>
              <a:t>Cultured Stem Cells)</a:t>
            </a:r>
          </a:p>
          <a:p>
            <a:pPr algn="l">
              <a:buFont typeface="Arial" panose="020B0604020202020204" pitchFamily="34" charset="0"/>
              <a:buChar char="•"/>
            </a:pPr>
            <a:r>
              <a:rPr lang="ko-KR" altLang="en-US" b="0" i="0" dirty="0">
                <a:solidFill>
                  <a:srgbClr val="374151"/>
                </a:solidFill>
                <a:effectLst/>
                <a:latin typeface="Söhne"/>
              </a:rPr>
              <a:t>배양 </a:t>
            </a:r>
            <a:r>
              <a:rPr lang="en-US" altLang="ko-KR" b="0" i="0" dirty="0">
                <a:solidFill>
                  <a:srgbClr val="374151"/>
                </a:solidFill>
                <a:effectLst/>
                <a:latin typeface="Söhne"/>
              </a:rPr>
              <a:t>(</a:t>
            </a:r>
            <a:r>
              <a:rPr lang="en-HK" b="0" i="0" dirty="0">
                <a:solidFill>
                  <a:srgbClr val="374151"/>
                </a:solidFill>
                <a:effectLst/>
                <a:latin typeface="Söhne"/>
              </a:rPr>
              <a:t>Culturing)</a:t>
            </a:r>
          </a:p>
          <a:p>
            <a:pPr algn="l">
              <a:buFont typeface="Arial" panose="020B0604020202020204" pitchFamily="34" charset="0"/>
              <a:buChar char="•"/>
            </a:pPr>
            <a:r>
              <a:rPr lang="ko-KR" altLang="en-US" b="0" i="0" dirty="0">
                <a:solidFill>
                  <a:srgbClr val="374151"/>
                </a:solidFill>
                <a:effectLst/>
                <a:latin typeface="Söhne"/>
              </a:rPr>
              <a:t>서로 다른 형태의 분화된 세포 </a:t>
            </a:r>
            <a:r>
              <a:rPr lang="en-US" altLang="ko-KR" b="0" i="0" dirty="0">
                <a:solidFill>
                  <a:srgbClr val="374151"/>
                </a:solidFill>
                <a:effectLst/>
                <a:latin typeface="Söhne"/>
              </a:rPr>
              <a:t>(</a:t>
            </a:r>
            <a:r>
              <a:rPr lang="en-HK" b="0" i="0" dirty="0">
                <a:solidFill>
                  <a:srgbClr val="374151"/>
                </a:solidFill>
                <a:effectLst/>
                <a:latin typeface="Söhne"/>
              </a:rPr>
              <a:t>Differentiated Cells of Various Types)</a:t>
            </a:r>
          </a:p>
          <a:p>
            <a:pPr algn="l">
              <a:buFont typeface="Arial" panose="020B0604020202020204" pitchFamily="34" charset="0"/>
              <a:buChar char="•"/>
            </a:pPr>
            <a:r>
              <a:rPr lang="ko-KR" altLang="en-US" b="0" i="0" dirty="0">
                <a:solidFill>
                  <a:srgbClr val="374151"/>
                </a:solidFill>
                <a:effectLst/>
                <a:latin typeface="Söhne"/>
              </a:rPr>
              <a:t>성체 줄기세포 </a:t>
            </a:r>
            <a:r>
              <a:rPr lang="en-US" altLang="ko-KR" b="0" i="0" dirty="0">
                <a:solidFill>
                  <a:srgbClr val="374151"/>
                </a:solidFill>
                <a:effectLst/>
                <a:latin typeface="Söhne"/>
              </a:rPr>
              <a:t>(</a:t>
            </a:r>
            <a:r>
              <a:rPr lang="en-HK" b="0" i="0" dirty="0">
                <a:solidFill>
                  <a:srgbClr val="374151"/>
                </a:solidFill>
                <a:effectLst/>
                <a:latin typeface="Söhne"/>
              </a:rPr>
              <a:t>Adult Stem Cells)</a:t>
            </a:r>
          </a:p>
          <a:p>
            <a:pPr algn="l">
              <a:buFont typeface="Arial" panose="020B0604020202020204" pitchFamily="34" charset="0"/>
              <a:buChar char="•"/>
            </a:pPr>
            <a:r>
              <a:rPr lang="ko-KR" altLang="en-US" b="0" i="0" dirty="0">
                <a:solidFill>
                  <a:srgbClr val="374151"/>
                </a:solidFill>
                <a:effectLst/>
                <a:latin typeface="Söhne"/>
              </a:rPr>
              <a:t>간세포 </a:t>
            </a:r>
            <a:r>
              <a:rPr lang="en-US" altLang="ko-KR" b="0" i="0" dirty="0">
                <a:solidFill>
                  <a:srgbClr val="374151"/>
                </a:solidFill>
                <a:effectLst/>
                <a:latin typeface="Söhne"/>
              </a:rPr>
              <a:t>(</a:t>
            </a:r>
            <a:r>
              <a:rPr lang="en-HK" b="0" i="0" dirty="0">
                <a:solidFill>
                  <a:srgbClr val="374151"/>
                </a:solidFill>
                <a:effectLst/>
                <a:latin typeface="Söhne"/>
              </a:rPr>
              <a:t>Hepatocytes )</a:t>
            </a:r>
          </a:p>
          <a:p>
            <a:pPr algn="l">
              <a:buFont typeface="Arial" panose="020B0604020202020204" pitchFamily="34" charset="0"/>
              <a:buChar char="•"/>
            </a:pPr>
            <a:r>
              <a:rPr lang="ko-KR" altLang="en-US" b="0" i="0" dirty="0">
                <a:solidFill>
                  <a:srgbClr val="374151"/>
                </a:solidFill>
                <a:effectLst/>
                <a:latin typeface="Söhne"/>
              </a:rPr>
              <a:t>신경세포 </a:t>
            </a:r>
            <a:r>
              <a:rPr lang="en-US" altLang="ko-KR" b="0" i="0" dirty="0">
                <a:solidFill>
                  <a:srgbClr val="374151"/>
                </a:solidFill>
                <a:effectLst/>
                <a:latin typeface="Söhne"/>
              </a:rPr>
              <a:t>(</a:t>
            </a:r>
            <a:r>
              <a:rPr lang="en-HK" b="0" i="0" dirty="0">
                <a:solidFill>
                  <a:srgbClr val="374151"/>
                </a:solidFill>
                <a:effectLst/>
                <a:latin typeface="Söhne"/>
              </a:rPr>
              <a:t>Neurons)</a:t>
            </a:r>
          </a:p>
          <a:p>
            <a:pPr algn="l">
              <a:buFont typeface="Arial" panose="020B0604020202020204" pitchFamily="34" charset="0"/>
              <a:buChar char="•"/>
            </a:pPr>
            <a:r>
              <a:rPr lang="ko-KR" altLang="en-US" b="0" i="0" dirty="0">
                <a:solidFill>
                  <a:srgbClr val="374151"/>
                </a:solidFill>
                <a:effectLst/>
                <a:latin typeface="Söhne"/>
              </a:rPr>
              <a:t>혈구세포 </a:t>
            </a:r>
            <a:r>
              <a:rPr lang="en-US" altLang="ko-KR" b="0" i="0" dirty="0">
                <a:solidFill>
                  <a:srgbClr val="374151"/>
                </a:solidFill>
                <a:effectLst/>
                <a:latin typeface="Söhne"/>
              </a:rPr>
              <a:t>(</a:t>
            </a:r>
            <a:r>
              <a:rPr lang="en-HK" b="0" i="0" dirty="0">
                <a:solidFill>
                  <a:srgbClr val="374151"/>
                </a:solidFill>
                <a:effectLst/>
                <a:latin typeface="Söhne"/>
              </a:rPr>
              <a:t>Blood Cells)</a:t>
            </a:r>
          </a:p>
          <a:p>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13</a:t>
            </a:fld>
            <a:endParaRPr lang="en-HK"/>
          </a:p>
        </p:txBody>
      </p:sp>
    </p:spTree>
    <p:extLst>
      <p:ext uri="{BB962C8B-B14F-4D97-AF65-F5344CB8AC3E}">
        <p14:creationId xmlns:p14="http://schemas.microsoft.com/office/powerpoint/2010/main" val="3094562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ko-KR" altLang="en-US" b="0" i="0" dirty="0">
                <a:solidFill>
                  <a:srgbClr val="374151"/>
                </a:solidFill>
                <a:effectLst/>
                <a:latin typeface="Söhne"/>
              </a:rPr>
              <a:t>줄기세포 </a:t>
            </a:r>
            <a:r>
              <a:rPr lang="en-US" altLang="ko-KR" b="0" i="0" dirty="0">
                <a:solidFill>
                  <a:srgbClr val="374151"/>
                </a:solidFill>
                <a:effectLst/>
                <a:latin typeface="Söhne"/>
              </a:rPr>
              <a:t>(</a:t>
            </a:r>
            <a:r>
              <a:rPr lang="en-HK" b="0" i="0" dirty="0">
                <a:solidFill>
                  <a:srgbClr val="374151"/>
                </a:solidFill>
                <a:effectLst/>
                <a:latin typeface="Söhne"/>
              </a:rPr>
              <a:t>Stem Cells)</a:t>
            </a:r>
          </a:p>
          <a:p>
            <a:pPr algn="l">
              <a:buFont typeface="Arial" panose="020B0604020202020204" pitchFamily="34" charset="0"/>
              <a:buChar char="•"/>
            </a:pPr>
            <a:r>
              <a:rPr lang="ko-KR" altLang="en-US" b="0" i="0" dirty="0" err="1">
                <a:solidFill>
                  <a:srgbClr val="374151"/>
                </a:solidFill>
                <a:effectLst/>
                <a:latin typeface="Söhne"/>
              </a:rPr>
              <a:t>엑소좀</a:t>
            </a:r>
            <a:r>
              <a:rPr lang="ko-KR" altLang="en-US" b="0" i="0" dirty="0">
                <a:solidFill>
                  <a:srgbClr val="374151"/>
                </a:solidFill>
                <a:effectLst/>
                <a:latin typeface="Söhne"/>
              </a:rPr>
              <a:t> </a:t>
            </a:r>
            <a:r>
              <a:rPr lang="en-US" altLang="ko-KR" b="0" i="0" dirty="0">
                <a:solidFill>
                  <a:srgbClr val="374151"/>
                </a:solidFill>
                <a:effectLst/>
                <a:latin typeface="Söhne"/>
              </a:rPr>
              <a:t>(</a:t>
            </a:r>
            <a:r>
              <a:rPr lang="en-HK" b="0" i="0" dirty="0">
                <a:solidFill>
                  <a:srgbClr val="374151"/>
                </a:solidFill>
                <a:effectLst/>
                <a:latin typeface="Söhne"/>
              </a:rPr>
              <a:t>Exosomes)</a:t>
            </a:r>
          </a:p>
          <a:p>
            <a:pPr algn="l">
              <a:buFont typeface="Arial" panose="020B0604020202020204" pitchFamily="34" charset="0"/>
              <a:buChar char="•"/>
            </a:pPr>
            <a:r>
              <a:rPr lang="ko-KR" altLang="en-US" b="0" i="0" dirty="0">
                <a:solidFill>
                  <a:srgbClr val="374151"/>
                </a:solidFill>
                <a:effectLst/>
                <a:latin typeface="Söhne"/>
              </a:rPr>
              <a:t>줄기세포 배양액의 </a:t>
            </a:r>
            <a:r>
              <a:rPr lang="en-US" altLang="ko-KR" b="0" i="0" dirty="0">
                <a:solidFill>
                  <a:srgbClr val="374151"/>
                </a:solidFill>
                <a:effectLst/>
                <a:latin typeface="Söhne"/>
              </a:rPr>
              <a:t>0.1% </a:t>
            </a:r>
            <a:r>
              <a:rPr lang="ko-KR" altLang="en-US" b="0" i="0" dirty="0">
                <a:solidFill>
                  <a:srgbClr val="374151"/>
                </a:solidFill>
                <a:effectLst/>
                <a:latin typeface="Söhne"/>
              </a:rPr>
              <a:t>핵심 성분 </a:t>
            </a:r>
            <a:r>
              <a:rPr lang="en-US" altLang="ko-KR" b="0" i="0" dirty="0">
                <a:solidFill>
                  <a:srgbClr val="374151"/>
                </a:solidFill>
                <a:effectLst/>
                <a:latin typeface="Söhne"/>
              </a:rPr>
              <a:t>(</a:t>
            </a:r>
            <a:r>
              <a:rPr lang="en-US" b="0" i="0" dirty="0">
                <a:solidFill>
                  <a:srgbClr val="374151"/>
                </a:solidFill>
                <a:effectLst/>
                <a:latin typeface="Söhne"/>
              </a:rPr>
              <a:t>0.1% of the Stem Cell Culture Medium is a key component</a:t>
            </a:r>
            <a:r>
              <a:rPr lang="en-HK" b="0" i="0" dirty="0">
                <a:solidFill>
                  <a:srgbClr val="374151"/>
                </a:solidFill>
                <a:effectLst/>
                <a:latin typeface="Söhne"/>
              </a:rPr>
              <a:t>)</a:t>
            </a:r>
          </a:p>
          <a:p>
            <a:pPr algn="l">
              <a:buFont typeface="Arial" panose="020B0604020202020204" pitchFamily="34" charset="0"/>
              <a:buChar char="•"/>
            </a:pPr>
            <a:r>
              <a:rPr lang="ko-KR" altLang="en-US" b="0" i="0" dirty="0">
                <a:solidFill>
                  <a:srgbClr val="374151"/>
                </a:solidFill>
                <a:effectLst/>
                <a:latin typeface="Söhne"/>
              </a:rPr>
              <a:t>피부</a:t>
            </a:r>
            <a:r>
              <a:rPr lang="en-US" altLang="ko-KR" b="0" i="0" dirty="0">
                <a:solidFill>
                  <a:srgbClr val="374151"/>
                </a:solidFill>
                <a:effectLst/>
                <a:latin typeface="Söhne"/>
              </a:rPr>
              <a:t>/</a:t>
            </a:r>
            <a:r>
              <a:rPr lang="ko-KR" altLang="en-US" b="0" i="0" dirty="0">
                <a:solidFill>
                  <a:srgbClr val="374151"/>
                </a:solidFill>
                <a:effectLst/>
                <a:latin typeface="Söhne"/>
              </a:rPr>
              <a:t>면역세포 </a:t>
            </a:r>
            <a:r>
              <a:rPr lang="en-US" altLang="ko-KR" b="0" i="0" dirty="0">
                <a:solidFill>
                  <a:srgbClr val="374151"/>
                </a:solidFill>
                <a:effectLst/>
                <a:latin typeface="Söhne"/>
              </a:rPr>
              <a:t>(</a:t>
            </a:r>
            <a:r>
              <a:rPr lang="en-HK" b="0" i="0" dirty="0">
                <a:solidFill>
                  <a:srgbClr val="374151"/>
                </a:solidFill>
                <a:effectLst/>
                <a:latin typeface="Söhne"/>
              </a:rPr>
              <a:t>Skin/Immune Cells)</a:t>
            </a:r>
          </a:p>
          <a:p>
            <a:pPr algn="l">
              <a:buFont typeface="Arial" panose="020B0604020202020204" pitchFamily="34" charset="0"/>
              <a:buChar char="•"/>
            </a:pPr>
            <a:r>
              <a:rPr lang="ko-KR" altLang="en-US" b="0" i="0" dirty="0">
                <a:solidFill>
                  <a:srgbClr val="374151"/>
                </a:solidFill>
                <a:effectLst/>
                <a:latin typeface="Söhne"/>
              </a:rPr>
              <a:t>피부</a:t>
            </a:r>
            <a:r>
              <a:rPr lang="en-US" altLang="ko-KR" b="0" i="0" dirty="0">
                <a:solidFill>
                  <a:srgbClr val="374151"/>
                </a:solidFill>
                <a:effectLst/>
                <a:latin typeface="Söhne"/>
              </a:rPr>
              <a:t>/</a:t>
            </a:r>
            <a:r>
              <a:rPr lang="ko-KR" altLang="en-US" b="0" i="0" dirty="0">
                <a:solidFill>
                  <a:srgbClr val="374151"/>
                </a:solidFill>
                <a:effectLst/>
                <a:latin typeface="Söhne"/>
              </a:rPr>
              <a:t>조직 재생 </a:t>
            </a:r>
            <a:r>
              <a:rPr lang="en-US" altLang="ko-KR" b="0" i="0" dirty="0">
                <a:solidFill>
                  <a:srgbClr val="374151"/>
                </a:solidFill>
                <a:effectLst/>
                <a:latin typeface="Söhne"/>
              </a:rPr>
              <a:t>(</a:t>
            </a:r>
            <a:r>
              <a:rPr lang="en-HK" b="0" i="0" dirty="0">
                <a:solidFill>
                  <a:srgbClr val="374151"/>
                </a:solidFill>
                <a:effectLst/>
                <a:latin typeface="Söhne"/>
              </a:rPr>
              <a:t>Skin/Tissue Regeneration)</a:t>
            </a:r>
          </a:p>
          <a:p>
            <a:pPr algn="l">
              <a:buFont typeface="Arial" panose="020B0604020202020204" pitchFamily="34" charset="0"/>
              <a:buChar char="•"/>
            </a:pPr>
            <a:r>
              <a:rPr lang="ko-KR" altLang="en-US" b="0" i="0" dirty="0">
                <a:solidFill>
                  <a:srgbClr val="374151"/>
                </a:solidFill>
                <a:effectLst/>
                <a:latin typeface="Söhne"/>
              </a:rPr>
              <a:t>면역 조절 </a:t>
            </a:r>
            <a:r>
              <a:rPr lang="en-US" altLang="ko-KR" b="0" i="0" dirty="0">
                <a:solidFill>
                  <a:srgbClr val="374151"/>
                </a:solidFill>
                <a:effectLst/>
                <a:latin typeface="Söhne"/>
              </a:rPr>
              <a:t>(</a:t>
            </a:r>
            <a:r>
              <a:rPr lang="en-HK" b="0" i="0" dirty="0">
                <a:solidFill>
                  <a:srgbClr val="374151"/>
                </a:solidFill>
                <a:effectLst/>
                <a:latin typeface="Söhne"/>
              </a:rPr>
              <a:t>Immune Regulation)</a:t>
            </a:r>
          </a:p>
          <a:p>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15</a:t>
            </a:fld>
            <a:endParaRPr lang="en-HK"/>
          </a:p>
        </p:txBody>
      </p:sp>
    </p:spTree>
    <p:extLst>
      <p:ext uri="{BB962C8B-B14F-4D97-AF65-F5344CB8AC3E}">
        <p14:creationId xmlns:p14="http://schemas.microsoft.com/office/powerpoint/2010/main" val="187095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18</a:t>
            </a:fld>
            <a:endParaRPr lang="en-HK"/>
          </a:p>
        </p:txBody>
      </p:sp>
    </p:spTree>
    <p:extLst>
      <p:ext uri="{BB962C8B-B14F-4D97-AF65-F5344CB8AC3E}">
        <p14:creationId xmlns:p14="http://schemas.microsoft.com/office/powerpoint/2010/main" val="250981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ko-KR" altLang="en-US" b="0" i="0" dirty="0">
                <a:solidFill>
                  <a:srgbClr val="000000"/>
                </a:solidFill>
                <a:effectLst/>
                <a:latin typeface="Söhne"/>
              </a:rPr>
              <a:t>제약 바이오 시장 </a:t>
            </a:r>
            <a:r>
              <a:rPr lang="en-US" altLang="ko-KR" b="0" i="0" dirty="0">
                <a:solidFill>
                  <a:srgbClr val="000000"/>
                </a:solidFill>
                <a:effectLst/>
                <a:latin typeface="Söhne"/>
              </a:rPr>
              <a:t>(</a:t>
            </a:r>
            <a:r>
              <a:rPr lang="en-HK" b="0" i="0" dirty="0">
                <a:solidFill>
                  <a:srgbClr val="000000"/>
                </a:solidFill>
                <a:effectLst/>
                <a:latin typeface="Söhne"/>
              </a:rPr>
              <a:t>Pharmaceutical and Biotech Market)</a:t>
            </a:r>
          </a:p>
          <a:p>
            <a:pPr algn="l">
              <a:buFont typeface="Arial" panose="020B0604020202020204" pitchFamily="34" charset="0"/>
              <a:buChar char="•"/>
            </a:pPr>
            <a:r>
              <a:rPr lang="ko-KR" altLang="en-US" b="0" i="0" dirty="0">
                <a:solidFill>
                  <a:srgbClr val="000000"/>
                </a:solidFill>
                <a:effectLst/>
                <a:latin typeface="Söhne"/>
              </a:rPr>
              <a:t>자동차 시장 </a:t>
            </a:r>
            <a:r>
              <a:rPr lang="en-US" altLang="ko-KR" b="0" i="0" dirty="0">
                <a:solidFill>
                  <a:srgbClr val="000000"/>
                </a:solidFill>
                <a:effectLst/>
                <a:latin typeface="Söhne"/>
              </a:rPr>
              <a:t>(</a:t>
            </a:r>
            <a:r>
              <a:rPr lang="en-HK" b="0" i="0" dirty="0">
                <a:solidFill>
                  <a:srgbClr val="000000"/>
                </a:solidFill>
                <a:effectLst/>
                <a:latin typeface="Söhne"/>
              </a:rPr>
              <a:t>Automobile Market)</a:t>
            </a:r>
          </a:p>
          <a:p>
            <a:pPr algn="l">
              <a:buFont typeface="Arial" panose="020B0604020202020204" pitchFamily="34" charset="0"/>
              <a:buChar char="•"/>
            </a:pPr>
            <a:r>
              <a:rPr lang="ko-KR" altLang="en-US" b="0" i="0" dirty="0">
                <a:solidFill>
                  <a:srgbClr val="000000"/>
                </a:solidFill>
                <a:effectLst/>
                <a:latin typeface="Söhne"/>
              </a:rPr>
              <a:t>반도체 시장 </a:t>
            </a:r>
            <a:r>
              <a:rPr lang="en-US" altLang="ko-KR" b="0" i="0" dirty="0">
                <a:solidFill>
                  <a:srgbClr val="000000"/>
                </a:solidFill>
                <a:effectLst/>
                <a:latin typeface="Söhne"/>
              </a:rPr>
              <a:t>(</a:t>
            </a:r>
            <a:r>
              <a:rPr lang="en-HK" b="0" i="0" dirty="0">
                <a:solidFill>
                  <a:srgbClr val="000000"/>
                </a:solidFill>
                <a:effectLst/>
                <a:latin typeface="Söhne"/>
              </a:rPr>
              <a:t>Semiconductor Market)</a:t>
            </a:r>
          </a:p>
          <a:p>
            <a:br>
              <a:rPr lang="en-HK" b="0" i="0" dirty="0">
                <a:solidFill>
                  <a:srgbClr val="000000"/>
                </a:solidFill>
                <a:effectLst/>
                <a:latin typeface="Söhne"/>
              </a:rPr>
            </a:br>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20</a:t>
            </a:fld>
            <a:endParaRPr lang="en-HK"/>
          </a:p>
        </p:txBody>
      </p:sp>
    </p:spTree>
    <p:extLst>
      <p:ext uri="{BB962C8B-B14F-4D97-AF65-F5344CB8AC3E}">
        <p14:creationId xmlns:p14="http://schemas.microsoft.com/office/powerpoint/2010/main" val="3533029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HK" dirty="0"/>
          </a:p>
        </p:txBody>
      </p:sp>
      <p:sp>
        <p:nvSpPr>
          <p:cNvPr id="4" name="슬라이드 번호 개체 틀 3"/>
          <p:cNvSpPr>
            <a:spLocks noGrp="1"/>
          </p:cNvSpPr>
          <p:nvPr>
            <p:ph type="sldNum" sz="quarter" idx="5"/>
          </p:nvPr>
        </p:nvSpPr>
        <p:spPr/>
        <p:txBody>
          <a:bodyPr/>
          <a:lstStyle/>
          <a:p>
            <a:fld id="{AD9DF49F-FA88-46E6-9294-0DD5D6069531}" type="slidenum">
              <a:rPr lang="en-HK" smtClean="0"/>
              <a:t>21</a:t>
            </a:fld>
            <a:endParaRPr lang="en-HK"/>
          </a:p>
        </p:txBody>
      </p:sp>
    </p:spTree>
    <p:extLst>
      <p:ext uri="{BB962C8B-B14F-4D97-AF65-F5344CB8AC3E}">
        <p14:creationId xmlns:p14="http://schemas.microsoft.com/office/powerpoint/2010/main" val="2215329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549"/>
            <a:ext cx="12191999" cy="6856448"/>
          </a:xfrm>
          <a:prstGeom prst="rect">
            <a:avLst/>
          </a:prstGeom>
        </p:spPr>
      </p:pic>
      <p:sp>
        <p:nvSpPr>
          <p:cNvPr id="2" name="Holder 2"/>
          <p:cNvSpPr>
            <a:spLocks noGrp="1"/>
          </p:cNvSpPr>
          <p:nvPr>
            <p:ph type="ctrTitle"/>
          </p:nvPr>
        </p:nvSpPr>
        <p:spPr>
          <a:xfrm>
            <a:off x="1381760" y="2098954"/>
            <a:ext cx="5767705" cy="1624964"/>
          </a:xfrm>
          <a:prstGeom prst="rect">
            <a:avLst/>
          </a:prstGeom>
        </p:spPr>
        <p:txBody>
          <a:bodyPr wrap="square" lIns="0" tIns="0" rIns="0" bIns="0">
            <a:spAutoFit/>
          </a:bodyPr>
          <a:lstStyle>
            <a:lvl1pPr>
              <a:defRPr sz="6000" b="1" i="0">
                <a:solidFill>
                  <a:srgbClr val="181A3E"/>
                </a:solidFill>
                <a:latin typeface="Malgun Gothic"/>
                <a:cs typeface="Malgun Gothic"/>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181A3E"/>
                </a:solidFill>
                <a:latin typeface="Malgun Gothic"/>
                <a:cs typeface="Malgun Goth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04026" y="4108348"/>
            <a:ext cx="1249679" cy="1849373"/>
          </a:xfrm>
          <a:prstGeom prst="rect">
            <a:avLst/>
          </a:prstGeom>
        </p:spPr>
      </p:pic>
      <p:sp>
        <p:nvSpPr>
          <p:cNvPr id="17" name="bg object 17"/>
          <p:cNvSpPr/>
          <p:nvPr/>
        </p:nvSpPr>
        <p:spPr>
          <a:xfrm>
            <a:off x="6322314" y="2793377"/>
            <a:ext cx="5349240" cy="431800"/>
          </a:xfrm>
          <a:custGeom>
            <a:avLst/>
            <a:gdLst/>
            <a:ahLst/>
            <a:cxnLst/>
            <a:rect l="l" t="t" r="r" b="b"/>
            <a:pathLst>
              <a:path w="5349240" h="431800">
                <a:moveTo>
                  <a:pt x="5309996" y="431291"/>
                </a:moveTo>
                <a:lnTo>
                  <a:pt x="39243" y="431291"/>
                </a:lnTo>
                <a:lnTo>
                  <a:pt x="23948" y="428214"/>
                </a:lnTo>
                <a:lnTo>
                  <a:pt x="11477" y="419814"/>
                </a:lnTo>
                <a:lnTo>
                  <a:pt x="3076" y="407341"/>
                </a:lnTo>
                <a:lnTo>
                  <a:pt x="0" y="392049"/>
                </a:lnTo>
                <a:lnTo>
                  <a:pt x="0" y="39241"/>
                </a:lnTo>
                <a:lnTo>
                  <a:pt x="3076" y="23948"/>
                </a:lnTo>
                <a:lnTo>
                  <a:pt x="11477" y="11477"/>
                </a:lnTo>
                <a:lnTo>
                  <a:pt x="23948" y="3076"/>
                </a:lnTo>
                <a:lnTo>
                  <a:pt x="39243" y="0"/>
                </a:lnTo>
                <a:lnTo>
                  <a:pt x="5309996" y="0"/>
                </a:lnTo>
                <a:lnTo>
                  <a:pt x="5325290" y="3076"/>
                </a:lnTo>
                <a:lnTo>
                  <a:pt x="5337762" y="11477"/>
                </a:lnTo>
                <a:lnTo>
                  <a:pt x="5346162" y="23948"/>
                </a:lnTo>
                <a:lnTo>
                  <a:pt x="5349240" y="39241"/>
                </a:lnTo>
                <a:lnTo>
                  <a:pt x="5349240" y="392049"/>
                </a:lnTo>
                <a:lnTo>
                  <a:pt x="5346162" y="407341"/>
                </a:lnTo>
                <a:lnTo>
                  <a:pt x="5337762" y="419814"/>
                </a:lnTo>
                <a:lnTo>
                  <a:pt x="5325290" y="428214"/>
                </a:lnTo>
                <a:lnTo>
                  <a:pt x="5309996" y="431291"/>
                </a:lnTo>
                <a:close/>
              </a:path>
            </a:pathLst>
          </a:custGeom>
          <a:solidFill>
            <a:srgbClr val="181A3E"/>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6411848" y="3524770"/>
            <a:ext cx="279019" cy="141478"/>
          </a:xfrm>
          <a:prstGeom prst="rect">
            <a:avLst/>
          </a:prstGeom>
        </p:spPr>
      </p:pic>
      <p:pic>
        <p:nvPicPr>
          <p:cNvPr id="19" name="bg object 19"/>
          <p:cNvPicPr/>
          <p:nvPr/>
        </p:nvPicPr>
        <p:blipFill>
          <a:blip r:embed="rId4" cstate="print"/>
          <a:stretch>
            <a:fillRect/>
          </a:stretch>
        </p:blipFill>
        <p:spPr>
          <a:xfrm>
            <a:off x="6917435" y="3498735"/>
            <a:ext cx="505264" cy="180975"/>
          </a:xfrm>
          <a:prstGeom prst="rect">
            <a:avLst/>
          </a:prstGeom>
        </p:spPr>
      </p:pic>
      <p:pic>
        <p:nvPicPr>
          <p:cNvPr id="20" name="bg object 20"/>
          <p:cNvPicPr/>
          <p:nvPr/>
        </p:nvPicPr>
        <p:blipFill>
          <a:blip r:embed="rId5" cstate="print"/>
          <a:stretch>
            <a:fillRect/>
          </a:stretch>
        </p:blipFill>
        <p:spPr>
          <a:xfrm>
            <a:off x="7472806" y="3501148"/>
            <a:ext cx="331679" cy="174878"/>
          </a:xfrm>
          <a:prstGeom prst="rect">
            <a:avLst/>
          </a:prstGeom>
        </p:spPr>
      </p:pic>
      <p:pic>
        <p:nvPicPr>
          <p:cNvPr id="21" name="bg object 21"/>
          <p:cNvPicPr/>
          <p:nvPr/>
        </p:nvPicPr>
        <p:blipFill>
          <a:blip r:embed="rId6" cstate="print"/>
          <a:stretch>
            <a:fillRect/>
          </a:stretch>
        </p:blipFill>
        <p:spPr>
          <a:xfrm>
            <a:off x="7865491" y="3524770"/>
            <a:ext cx="231431" cy="170021"/>
          </a:xfrm>
          <a:prstGeom prst="rect">
            <a:avLst/>
          </a:prstGeom>
        </p:spPr>
      </p:pic>
      <p:pic>
        <p:nvPicPr>
          <p:cNvPr id="22" name="bg object 22"/>
          <p:cNvPicPr/>
          <p:nvPr/>
        </p:nvPicPr>
        <p:blipFill>
          <a:blip r:embed="rId7" cstate="print"/>
          <a:stretch>
            <a:fillRect/>
          </a:stretch>
        </p:blipFill>
        <p:spPr>
          <a:xfrm>
            <a:off x="8174608" y="3505720"/>
            <a:ext cx="1517364" cy="204786"/>
          </a:xfrm>
          <a:prstGeom prst="rect">
            <a:avLst/>
          </a:prstGeom>
        </p:spPr>
      </p:pic>
      <p:pic>
        <p:nvPicPr>
          <p:cNvPr id="23" name="bg object 23"/>
          <p:cNvPicPr/>
          <p:nvPr/>
        </p:nvPicPr>
        <p:blipFill>
          <a:blip r:embed="rId8" cstate="print"/>
          <a:stretch>
            <a:fillRect/>
          </a:stretch>
        </p:blipFill>
        <p:spPr>
          <a:xfrm>
            <a:off x="9747122" y="3524770"/>
            <a:ext cx="279019" cy="141478"/>
          </a:xfrm>
          <a:prstGeom prst="rect">
            <a:avLst/>
          </a:prstGeom>
        </p:spPr>
      </p:pic>
      <p:pic>
        <p:nvPicPr>
          <p:cNvPr id="24" name="bg object 24"/>
          <p:cNvPicPr/>
          <p:nvPr/>
        </p:nvPicPr>
        <p:blipFill>
          <a:blip r:embed="rId9" cstate="print"/>
          <a:stretch>
            <a:fillRect/>
          </a:stretch>
        </p:blipFill>
        <p:spPr>
          <a:xfrm>
            <a:off x="10026267" y="3599318"/>
            <a:ext cx="166497" cy="81280"/>
          </a:xfrm>
          <a:prstGeom prst="rect">
            <a:avLst/>
          </a:prstGeom>
        </p:spPr>
      </p:pic>
      <p:pic>
        <p:nvPicPr>
          <p:cNvPr id="25" name="bg object 25"/>
          <p:cNvPicPr/>
          <p:nvPr/>
        </p:nvPicPr>
        <p:blipFill>
          <a:blip r:embed="rId10" cstate="print"/>
          <a:stretch>
            <a:fillRect/>
          </a:stretch>
        </p:blipFill>
        <p:spPr>
          <a:xfrm>
            <a:off x="10052049" y="3507625"/>
            <a:ext cx="114680" cy="71119"/>
          </a:xfrm>
          <a:prstGeom prst="rect">
            <a:avLst/>
          </a:prstGeom>
        </p:spPr>
      </p:pic>
      <p:pic>
        <p:nvPicPr>
          <p:cNvPr id="26" name="bg object 26"/>
          <p:cNvPicPr/>
          <p:nvPr/>
        </p:nvPicPr>
        <p:blipFill>
          <a:blip r:embed="rId11" cstate="print"/>
          <a:stretch>
            <a:fillRect/>
          </a:stretch>
        </p:blipFill>
        <p:spPr>
          <a:xfrm>
            <a:off x="10248518" y="3498735"/>
            <a:ext cx="340464" cy="180975"/>
          </a:xfrm>
          <a:prstGeom prst="rect">
            <a:avLst/>
          </a:prstGeom>
        </p:spPr>
      </p:pic>
      <p:sp>
        <p:nvSpPr>
          <p:cNvPr id="2" name="Holder 2"/>
          <p:cNvSpPr>
            <a:spLocks noGrp="1"/>
          </p:cNvSpPr>
          <p:nvPr>
            <p:ph type="title"/>
          </p:nvPr>
        </p:nvSpPr>
        <p:spPr/>
        <p:txBody>
          <a:bodyPr lIns="0" tIns="0" rIns="0" bIns="0"/>
          <a:lstStyle>
            <a:lvl1pPr>
              <a:defRPr sz="6000" b="1" i="0">
                <a:solidFill>
                  <a:srgbClr val="181A3E"/>
                </a:solidFill>
                <a:latin typeface="Malgun Gothic"/>
                <a:cs typeface="Malgun Gothic"/>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181A3E"/>
                </a:solidFill>
                <a:latin typeface="Malgun Gothic"/>
                <a:cs typeface="Malgun 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CD75A1-94FF-5BA0-0804-F58FC7666562}"/>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x-none" altLang="en-US"/>
          </a:p>
        </p:txBody>
      </p:sp>
      <p:sp>
        <p:nvSpPr>
          <p:cNvPr id="3" name="부제목 2">
            <a:extLst>
              <a:ext uri="{FF2B5EF4-FFF2-40B4-BE49-F238E27FC236}">
                <a16:creationId xmlns:a16="http://schemas.microsoft.com/office/drawing/2014/main" id="{EF46476A-FF9C-3777-8CC6-2BFAF50CF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x-none" altLang="en-US"/>
          </a:p>
        </p:txBody>
      </p:sp>
      <p:sp>
        <p:nvSpPr>
          <p:cNvPr id="4" name="날짜 개체 틀 3">
            <a:extLst>
              <a:ext uri="{FF2B5EF4-FFF2-40B4-BE49-F238E27FC236}">
                <a16:creationId xmlns:a16="http://schemas.microsoft.com/office/drawing/2014/main" id="{7779A456-072F-9A17-365C-5578765FCE0F}"/>
              </a:ext>
            </a:extLst>
          </p:cNvPr>
          <p:cNvSpPr>
            <a:spLocks noGrp="1"/>
          </p:cNvSpPr>
          <p:nvPr>
            <p:ph type="dt" sz="half" idx="10"/>
          </p:nvPr>
        </p:nvSpPr>
        <p:spPr/>
        <p:txBody>
          <a:bodyPr/>
          <a:lstStyle/>
          <a:p>
            <a:fld id="{3EDD0CDE-B075-1D41-9D1C-0620CF8EB95A}" type="datetimeFigureOut">
              <a:rPr kumimoji="1" lang="x-none" altLang="en-US" smtClean="0"/>
              <a:t>12/17/2023</a:t>
            </a:fld>
            <a:endParaRPr kumimoji="1" lang="x-none" altLang="en-US"/>
          </a:p>
        </p:txBody>
      </p:sp>
      <p:sp>
        <p:nvSpPr>
          <p:cNvPr id="5" name="바닥글 개체 틀 4">
            <a:extLst>
              <a:ext uri="{FF2B5EF4-FFF2-40B4-BE49-F238E27FC236}">
                <a16:creationId xmlns:a16="http://schemas.microsoft.com/office/drawing/2014/main" id="{E754D000-1168-979F-4118-03D4790BA33C}"/>
              </a:ext>
            </a:extLst>
          </p:cNvPr>
          <p:cNvSpPr>
            <a:spLocks noGrp="1"/>
          </p:cNvSpPr>
          <p:nvPr>
            <p:ph type="ftr" sz="quarter" idx="11"/>
          </p:nvPr>
        </p:nvSpPr>
        <p:spPr/>
        <p:txBody>
          <a:bodyPr/>
          <a:lstStyle/>
          <a:p>
            <a:endParaRPr kumimoji="1" lang="x-none" altLang="en-US"/>
          </a:p>
        </p:txBody>
      </p:sp>
      <p:sp>
        <p:nvSpPr>
          <p:cNvPr id="6" name="슬라이드 번호 개체 틀 5">
            <a:extLst>
              <a:ext uri="{FF2B5EF4-FFF2-40B4-BE49-F238E27FC236}">
                <a16:creationId xmlns:a16="http://schemas.microsoft.com/office/drawing/2014/main" id="{F1F80B02-5441-82CB-E481-41639C362717}"/>
              </a:ext>
            </a:extLst>
          </p:cNvPr>
          <p:cNvSpPr>
            <a:spLocks noGrp="1"/>
          </p:cNvSpPr>
          <p:nvPr>
            <p:ph type="sldNum" sz="quarter" idx="12"/>
          </p:nvPr>
        </p:nvSpPr>
        <p:spPr/>
        <p:txBody>
          <a:bodyPr/>
          <a:lstStyle/>
          <a:p>
            <a:fld id="{2B417410-DFA7-CB4D-88AC-476B269D4ABA}" type="slidenum">
              <a:rPr kumimoji="1" lang="x-none" altLang="en-US" smtClean="0"/>
              <a:t>‹#›</a:t>
            </a:fld>
            <a:endParaRPr kumimoji="1" lang="x-none" altLang="en-US"/>
          </a:p>
        </p:txBody>
      </p:sp>
    </p:spTree>
    <p:extLst>
      <p:ext uri="{BB962C8B-B14F-4D97-AF65-F5344CB8AC3E}">
        <p14:creationId xmlns:p14="http://schemas.microsoft.com/office/powerpoint/2010/main" val="220575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524000" y="1122680"/>
            <a:ext cx="9144635" cy="238823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마스터 제목 스타일 편집</a:t>
            </a:r>
          </a:p>
        </p:txBody>
      </p:sp>
      <p:sp>
        <p:nvSpPr>
          <p:cNvPr id="3" name="Rect 0"/>
          <p:cNvSpPr txBox="1">
            <a:spLocks noGrp="1"/>
          </p:cNvSpPr>
          <p:nvPr>
            <p:ph type="subTitle"/>
          </p:nvPr>
        </p:nvSpPr>
        <p:spPr>
          <a:xfrm>
            <a:off x="1524000" y="3602355"/>
            <a:ext cx="9144635" cy="165608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클릭하여 마스터 부제목 스타일 편집</a:t>
            </a:r>
          </a:p>
        </p:txBody>
      </p:sp>
      <p:sp>
        <p:nvSpPr>
          <p:cNvPr id="4" name="Rect 0"/>
          <p:cNvSpPr txBox="1">
            <a:spLocks noGrp="1"/>
          </p:cNvSpPr>
          <p:nvPr>
            <p:ph type="dt"/>
          </p:nvPr>
        </p:nvSpPr>
        <p:spPr>
          <a:xfrm>
            <a:off x="838200"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12/17/2023</a:t>
            </a:fld>
            <a:endParaRPr lang="en-US" altLang="ko-KR">
              <a:latin typeface="맑은 고딕" charset="0"/>
              <a:ea typeface="맑은 고딕" charset="0"/>
            </a:endParaRPr>
          </a:p>
        </p:txBody>
      </p:sp>
      <p:sp>
        <p:nvSpPr>
          <p:cNvPr id="5" name="Rect 0"/>
          <p:cNvSpPr txBox="1">
            <a:spLocks noGrp="1"/>
          </p:cNvSpPr>
          <p:nvPr>
            <p:ph type="ftr"/>
          </p:nvPr>
        </p:nvSpPr>
        <p:spPr>
          <a:xfrm>
            <a:off x="4038600" y="6356350"/>
            <a:ext cx="4115435" cy="36576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8610600" y="6356350"/>
            <a:ext cx="2743835"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extLst>
      <p:ext uri="{BB962C8B-B14F-4D97-AF65-F5344CB8AC3E}">
        <p14:creationId xmlns:p14="http://schemas.microsoft.com/office/powerpoint/2010/main" val="233195059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8902" y="203796"/>
            <a:ext cx="886460" cy="939800"/>
          </a:xfrm>
          <a:prstGeom prst="rect">
            <a:avLst/>
          </a:prstGeom>
        </p:spPr>
        <p:txBody>
          <a:bodyPr wrap="square" lIns="0" tIns="0" rIns="0" bIns="0">
            <a:spAutoFit/>
          </a:bodyPr>
          <a:lstStyle>
            <a:lvl1pPr>
              <a:defRPr sz="6000" b="1" i="0">
                <a:solidFill>
                  <a:srgbClr val="181A3E"/>
                </a:solidFill>
                <a:latin typeface="Malgun Gothic"/>
                <a:cs typeface="Malgun Gothic"/>
              </a:defRPr>
            </a:lvl1pPr>
          </a:lstStyle>
          <a:p>
            <a:endParaRPr/>
          </a:p>
        </p:txBody>
      </p:sp>
      <p:sp>
        <p:nvSpPr>
          <p:cNvPr id="3" name="Holder 3"/>
          <p:cNvSpPr>
            <a:spLocks noGrp="1"/>
          </p:cNvSpPr>
          <p:nvPr>
            <p:ph type="body" idx="1"/>
          </p:nvPr>
        </p:nvSpPr>
        <p:spPr>
          <a:xfrm>
            <a:off x="415925" y="3195383"/>
            <a:ext cx="11390630" cy="33299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12/17/2023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customXml" Target="../ink/ink1.xml"/><Relationship Id="rId1" Type="http://schemas.openxmlformats.org/officeDocument/2006/relationships/slideLayout" Target="../slideLayouts/slideLayout6.xml"/><Relationship Id="rId4" Type="http://schemas.openxmlformats.org/officeDocument/2006/relationships/image" Target="../media/image57.jpeg"/></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6.xml"/><Relationship Id="rId5" Type="http://schemas.openxmlformats.org/officeDocument/2006/relationships/image" Target="../media/image76.jpeg"/><Relationship Id="rId4" Type="http://schemas.openxmlformats.org/officeDocument/2006/relationships/image" Target="../media/image75.jpeg"/></Relationships>
</file>

<file path=ppt/slides/_rels/slide4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7F2DC8A4-A2F7-DCEB-63E1-CDA5559EFF09}"/>
              </a:ext>
            </a:extLst>
          </p:cNvPr>
          <p:cNvPicPr>
            <a:picLocks noChangeAspect="1"/>
          </p:cNvPicPr>
          <p:nvPr/>
        </p:nvPicPr>
        <p:blipFill>
          <a:blip r:embed="rId2"/>
          <a:stretch>
            <a:fillRect/>
          </a:stretch>
        </p:blipFill>
        <p:spPr>
          <a:xfrm>
            <a:off x="0" y="-2"/>
            <a:ext cx="12192000" cy="6851904"/>
          </a:xfrm>
          <a:prstGeom prst="rect">
            <a:avLst/>
          </a:prstGeom>
        </p:spPr>
      </p:pic>
      <p:sp>
        <p:nvSpPr>
          <p:cNvPr id="10" name="object 10"/>
          <p:cNvSpPr txBox="1">
            <a:spLocks noGrp="1"/>
          </p:cNvSpPr>
          <p:nvPr>
            <p:ph type="title"/>
          </p:nvPr>
        </p:nvSpPr>
        <p:spPr>
          <a:xfrm>
            <a:off x="838200" y="1828800"/>
            <a:ext cx="10210800" cy="2144176"/>
          </a:xfrm>
          <a:prstGeom prst="rect">
            <a:avLst/>
          </a:prstGeom>
        </p:spPr>
        <p:txBody>
          <a:bodyPr vert="horz" wrap="square" lIns="0" tIns="434339" rIns="0" bIns="0" rtlCol="0">
            <a:spAutoFit/>
          </a:bodyPr>
          <a:lstStyle/>
          <a:p>
            <a:pPr marL="1403985" algn="ctr">
              <a:lnSpc>
                <a:spcPct val="100000"/>
              </a:lnSpc>
              <a:spcBef>
                <a:spcPts val="3419"/>
              </a:spcBef>
            </a:pPr>
            <a:r>
              <a:rPr sz="7200" dirty="0">
                <a:solidFill>
                  <a:srgbClr val="FFFFFF"/>
                </a:solidFill>
              </a:rPr>
              <a:t>KOREA</a:t>
            </a:r>
            <a:r>
              <a:rPr sz="7200" spc="-610" dirty="0">
                <a:solidFill>
                  <a:srgbClr val="FFFFFF"/>
                </a:solidFill>
              </a:rPr>
              <a:t> </a:t>
            </a:r>
            <a:r>
              <a:rPr sz="7200" spc="-40" dirty="0">
                <a:solidFill>
                  <a:srgbClr val="FFFFFF"/>
                </a:solidFill>
              </a:rPr>
              <a:t>BLOOMCELL</a:t>
            </a:r>
            <a:endParaRPr sz="7200" dirty="0"/>
          </a:p>
          <a:p>
            <a:pPr marL="12700">
              <a:lnSpc>
                <a:spcPct val="100000"/>
              </a:lnSpc>
              <a:spcBef>
                <a:spcPts val="1290"/>
              </a:spcBef>
              <a:tabLst>
                <a:tab pos="3564890" algn="l"/>
              </a:tabLst>
            </a:pPr>
            <a:r>
              <a:rPr sz="2800" strike="sngStrike" dirty="0">
                <a:solidFill>
                  <a:srgbClr val="FFFFFF"/>
                </a:solidFill>
              </a:rPr>
              <a:t>	</a:t>
            </a:r>
            <a:r>
              <a:rPr lang="en-HK" sz="2800" strike="sngStrike" dirty="0">
                <a:solidFill>
                  <a:srgbClr val="FFFFFF"/>
                </a:solidFill>
              </a:rPr>
              <a:t>    </a:t>
            </a:r>
            <a:r>
              <a:rPr sz="2400" strike="sngStrike" spc="-90" dirty="0">
                <a:solidFill>
                  <a:srgbClr val="FFFFFF"/>
                </a:solidFill>
              </a:rPr>
              <a:t>Advanced</a:t>
            </a:r>
            <a:r>
              <a:rPr sz="2400" strike="noStrike" spc="-204" dirty="0">
                <a:solidFill>
                  <a:srgbClr val="FFFFFF"/>
                </a:solidFill>
              </a:rPr>
              <a:t> </a:t>
            </a:r>
            <a:r>
              <a:rPr sz="2400" strike="noStrike" spc="-100" dirty="0">
                <a:solidFill>
                  <a:srgbClr val="FFFFFF"/>
                </a:solidFill>
              </a:rPr>
              <a:t>biopharmaceutical</a:t>
            </a:r>
            <a:r>
              <a:rPr sz="2400" strike="noStrike" spc="-204" dirty="0">
                <a:solidFill>
                  <a:srgbClr val="FFFFFF"/>
                </a:solidFill>
              </a:rPr>
              <a:t> </a:t>
            </a:r>
            <a:r>
              <a:rPr lang="en-HK" sz="2400" spc="-204" dirty="0">
                <a:solidFill>
                  <a:srgbClr val="FFFFFF"/>
                </a:solidFill>
              </a:rPr>
              <a:t>R&amp;D Company.</a:t>
            </a:r>
            <a:endParaRPr sz="2800" dirty="0"/>
          </a:p>
        </p:txBody>
      </p:sp>
      <p:pic>
        <p:nvPicPr>
          <p:cNvPr id="11" name="object 11"/>
          <p:cNvPicPr/>
          <p:nvPr/>
        </p:nvPicPr>
        <p:blipFill>
          <a:blip r:embed="rId3" cstate="print"/>
          <a:stretch>
            <a:fillRect/>
          </a:stretch>
        </p:blipFill>
        <p:spPr>
          <a:xfrm>
            <a:off x="4969764" y="6112764"/>
            <a:ext cx="2252472" cy="7391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429005" y="2864853"/>
            <a:ext cx="3369310" cy="307975"/>
          </a:xfrm>
          <a:custGeom>
            <a:avLst/>
            <a:gdLst/>
            <a:ahLst/>
            <a:cxnLst/>
            <a:rect l="l" t="t" r="r" b="b"/>
            <a:pathLst>
              <a:path w="3369310" h="307975">
                <a:moveTo>
                  <a:pt x="3368802" y="0"/>
                </a:moveTo>
                <a:lnTo>
                  <a:pt x="0" y="0"/>
                </a:lnTo>
                <a:lnTo>
                  <a:pt x="0" y="307847"/>
                </a:lnTo>
                <a:lnTo>
                  <a:pt x="3368802" y="307847"/>
                </a:lnTo>
                <a:lnTo>
                  <a:pt x="3368802" y="0"/>
                </a:lnTo>
                <a:close/>
              </a:path>
            </a:pathLst>
          </a:custGeom>
          <a:solidFill>
            <a:srgbClr val="181A3E"/>
          </a:solidFill>
        </p:spPr>
        <p:txBody>
          <a:bodyPr wrap="square" lIns="0" tIns="0" rIns="0" bIns="0" rtlCol="0"/>
          <a:lstStyle/>
          <a:p>
            <a:endParaRPr/>
          </a:p>
        </p:txBody>
      </p:sp>
      <p:sp>
        <p:nvSpPr>
          <p:cNvPr id="8" name="object 8"/>
          <p:cNvSpPr txBox="1"/>
          <p:nvPr/>
        </p:nvSpPr>
        <p:spPr>
          <a:xfrm>
            <a:off x="1198768" y="2872426"/>
            <a:ext cx="2242911" cy="228268"/>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FFFF"/>
                </a:solidFill>
                <a:latin typeface="Malgun Gothic"/>
                <a:cs typeface="Malgun Gothic"/>
              </a:rPr>
              <a:t>The</a:t>
            </a:r>
            <a:r>
              <a:rPr sz="1400" b="1" spc="-110" dirty="0">
                <a:solidFill>
                  <a:srgbClr val="FFFFFF"/>
                </a:solidFill>
                <a:latin typeface="Malgun Gothic"/>
                <a:cs typeface="Malgun Gothic"/>
              </a:rPr>
              <a:t> </a:t>
            </a:r>
            <a:r>
              <a:rPr sz="1400" b="1" spc="-10" dirty="0">
                <a:solidFill>
                  <a:srgbClr val="FFFFFF"/>
                </a:solidFill>
                <a:latin typeface="Malgun Gothic"/>
                <a:cs typeface="Malgun Gothic"/>
              </a:rPr>
              <a:t>power</a:t>
            </a:r>
            <a:r>
              <a:rPr sz="1400" b="1" spc="-80" dirty="0">
                <a:solidFill>
                  <a:srgbClr val="FFFFFF"/>
                </a:solidFill>
                <a:latin typeface="Malgun Gothic"/>
                <a:cs typeface="Malgun Gothic"/>
              </a:rPr>
              <a:t> </a:t>
            </a:r>
            <a:r>
              <a:rPr sz="1400" b="1" dirty="0">
                <a:solidFill>
                  <a:srgbClr val="FFFFFF"/>
                </a:solidFill>
                <a:latin typeface="Malgun Gothic"/>
                <a:cs typeface="Malgun Gothic"/>
              </a:rPr>
              <a:t>of</a:t>
            </a:r>
            <a:r>
              <a:rPr sz="1400" b="1" spc="-80" dirty="0">
                <a:solidFill>
                  <a:srgbClr val="FFFFFF"/>
                </a:solidFill>
                <a:latin typeface="Malgun Gothic"/>
                <a:cs typeface="Malgun Gothic"/>
              </a:rPr>
              <a:t> </a:t>
            </a:r>
            <a:r>
              <a:rPr sz="1400" b="1" spc="-114" dirty="0">
                <a:solidFill>
                  <a:srgbClr val="FFFFFF"/>
                </a:solidFill>
                <a:latin typeface="Malgun Gothic"/>
                <a:cs typeface="Malgun Gothic"/>
              </a:rPr>
              <a:t>stem</a:t>
            </a:r>
            <a:r>
              <a:rPr sz="1400" b="1" spc="-280" dirty="0">
                <a:solidFill>
                  <a:srgbClr val="FFFFFF"/>
                </a:solidFill>
                <a:latin typeface="Malgun Gothic"/>
                <a:cs typeface="Malgun Gothic"/>
              </a:rPr>
              <a:t> </a:t>
            </a:r>
            <a:r>
              <a:rPr lang="en-HK" sz="1400" b="1" spc="-30" dirty="0">
                <a:solidFill>
                  <a:srgbClr val="FFFFFF"/>
                </a:solidFill>
                <a:latin typeface="Malgun Gothic"/>
                <a:cs typeface="Malgun Gothic"/>
              </a:rPr>
              <a:t> cell</a:t>
            </a:r>
            <a:endParaRPr sz="1400" dirty="0">
              <a:latin typeface="Malgun Gothic"/>
              <a:cs typeface="Malgun Gothic"/>
            </a:endParaRPr>
          </a:p>
        </p:txBody>
      </p:sp>
      <p:sp>
        <p:nvSpPr>
          <p:cNvPr id="9" name="object 9"/>
          <p:cNvSpPr/>
          <p:nvPr/>
        </p:nvSpPr>
        <p:spPr>
          <a:xfrm>
            <a:off x="8394192" y="2864853"/>
            <a:ext cx="3369310" cy="307975"/>
          </a:xfrm>
          <a:custGeom>
            <a:avLst/>
            <a:gdLst/>
            <a:ahLst/>
            <a:cxnLst/>
            <a:rect l="l" t="t" r="r" b="b"/>
            <a:pathLst>
              <a:path w="3369309" h="307975">
                <a:moveTo>
                  <a:pt x="3368802" y="0"/>
                </a:moveTo>
                <a:lnTo>
                  <a:pt x="0" y="0"/>
                </a:lnTo>
                <a:lnTo>
                  <a:pt x="0" y="307847"/>
                </a:lnTo>
                <a:lnTo>
                  <a:pt x="3368802" y="307847"/>
                </a:lnTo>
                <a:lnTo>
                  <a:pt x="3368802" y="0"/>
                </a:lnTo>
                <a:close/>
              </a:path>
            </a:pathLst>
          </a:custGeom>
          <a:solidFill>
            <a:srgbClr val="465CBC"/>
          </a:solidFill>
        </p:spPr>
        <p:txBody>
          <a:bodyPr wrap="square" lIns="0" tIns="0" rIns="0" bIns="0" rtlCol="0"/>
          <a:lstStyle/>
          <a:p>
            <a:endParaRPr/>
          </a:p>
        </p:txBody>
      </p:sp>
      <p:sp>
        <p:nvSpPr>
          <p:cNvPr id="10" name="object 10"/>
          <p:cNvSpPr txBox="1"/>
          <p:nvPr/>
        </p:nvSpPr>
        <p:spPr>
          <a:xfrm>
            <a:off x="9189261" y="2919717"/>
            <a:ext cx="1824355" cy="238760"/>
          </a:xfrm>
          <a:prstGeom prst="rect">
            <a:avLst/>
          </a:prstGeom>
        </p:spPr>
        <p:txBody>
          <a:bodyPr vert="horz" wrap="square" lIns="0" tIns="12700" rIns="0" bIns="0" rtlCol="0">
            <a:spAutoFit/>
          </a:bodyPr>
          <a:lstStyle/>
          <a:p>
            <a:pPr marL="12700">
              <a:lnSpc>
                <a:spcPct val="100000"/>
              </a:lnSpc>
              <a:spcBef>
                <a:spcPts val="100"/>
              </a:spcBef>
            </a:pPr>
            <a:r>
              <a:rPr sz="1400" b="1" spc="-25" dirty="0">
                <a:solidFill>
                  <a:srgbClr val="FFFFFF"/>
                </a:solidFill>
                <a:latin typeface="Malgun Gothic"/>
                <a:cs typeface="Malgun Gothic"/>
              </a:rPr>
              <a:t>Functions</a:t>
            </a:r>
            <a:r>
              <a:rPr sz="1400" b="1" spc="-45" dirty="0">
                <a:solidFill>
                  <a:srgbClr val="FFFFFF"/>
                </a:solidFill>
                <a:latin typeface="Malgun Gothic"/>
                <a:cs typeface="Malgun Gothic"/>
              </a:rPr>
              <a:t> </a:t>
            </a:r>
            <a:r>
              <a:rPr sz="1400" b="1" dirty="0">
                <a:solidFill>
                  <a:srgbClr val="FFFFFF"/>
                </a:solidFill>
                <a:latin typeface="Malgun Gothic"/>
                <a:cs typeface="Malgun Gothic"/>
              </a:rPr>
              <a:t>of</a:t>
            </a:r>
            <a:r>
              <a:rPr sz="1400" b="1" spc="-50" dirty="0">
                <a:solidFill>
                  <a:srgbClr val="FFFFFF"/>
                </a:solidFill>
                <a:latin typeface="Malgun Gothic"/>
                <a:cs typeface="Malgun Gothic"/>
              </a:rPr>
              <a:t> </a:t>
            </a:r>
            <a:r>
              <a:rPr sz="1400" b="1" spc="-114" dirty="0">
                <a:solidFill>
                  <a:srgbClr val="FFFFFF"/>
                </a:solidFill>
                <a:latin typeface="Malgun Gothic"/>
                <a:cs typeface="Malgun Gothic"/>
              </a:rPr>
              <a:t>Stem</a:t>
            </a:r>
            <a:r>
              <a:rPr sz="1400" b="1" spc="-275" dirty="0">
                <a:solidFill>
                  <a:srgbClr val="FFFFFF"/>
                </a:solidFill>
                <a:latin typeface="Malgun Gothic"/>
                <a:cs typeface="Malgun Gothic"/>
              </a:rPr>
              <a:t> </a:t>
            </a:r>
            <a:r>
              <a:rPr sz="1400" b="1" spc="-30" dirty="0">
                <a:solidFill>
                  <a:srgbClr val="FFFFFF"/>
                </a:solidFill>
                <a:latin typeface="Malgun Gothic"/>
                <a:cs typeface="Malgun Gothic"/>
              </a:rPr>
              <a:t>Cels</a:t>
            </a:r>
            <a:endParaRPr sz="1400" dirty="0">
              <a:latin typeface="Malgun Gothic"/>
              <a:cs typeface="Malgun Gothic"/>
            </a:endParaRPr>
          </a:p>
        </p:txBody>
      </p:sp>
      <p:sp>
        <p:nvSpPr>
          <p:cNvPr id="11" name="object 11"/>
          <p:cNvSpPr txBox="1">
            <a:spLocks noGrp="1"/>
          </p:cNvSpPr>
          <p:nvPr>
            <p:ph type="title"/>
          </p:nvPr>
        </p:nvSpPr>
        <p:spPr>
          <a:xfrm>
            <a:off x="1263286" y="296969"/>
            <a:ext cx="1768474" cy="429605"/>
          </a:xfrm>
          <a:prstGeom prst="rect">
            <a:avLst/>
          </a:prstGeom>
        </p:spPr>
        <p:txBody>
          <a:bodyPr vert="horz" wrap="square" lIns="0" tIns="120650" rIns="0" bIns="0" rtlCol="0">
            <a:spAutoFit/>
          </a:bodyPr>
          <a:lstStyle/>
          <a:p>
            <a:pPr marL="12700">
              <a:spcBef>
                <a:spcPts val="950"/>
              </a:spcBef>
            </a:pPr>
            <a:r>
              <a:rPr sz="2000" dirty="0"/>
              <a:t>Business Area</a:t>
            </a:r>
          </a:p>
        </p:txBody>
      </p:sp>
      <p:sp>
        <p:nvSpPr>
          <p:cNvPr id="12" name="object 12"/>
          <p:cNvSpPr txBox="1"/>
          <p:nvPr/>
        </p:nvSpPr>
        <p:spPr>
          <a:xfrm>
            <a:off x="1235269" y="800562"/>
            <a:ext cx="2339146" cy="259045"/>
          </a:xfrm>
          <a:prstGeom prst="rect">
            <a:avLst/>
          </a:prstGeom>
        </p:spPr>
        <p:txBody>
          <a:bodyPr vert="horz" wrap="square" lIns="0" tIns="12700" rIns="0" bIns="0" rtlCol="0">
            <a:spAutoFit/>
          </a:bodyPr>
          <a:lstStyle/>
          <a:p>
            <a:pPr marL="269875" marR="5080" indent="-257810">
              <a:spcBef>
                <a:spcPts val="100"/>
              </a:spcBef>
            </a:pPr>
            <a:r>
              <a:rPr sz="1600" b="1" spc="-110" dirty="0">
                <a:solidFill>
                  <a:srgbClr val="181A3E"/>
                </a:solidFill>
                <a:latin typeface="Malgun Gothic"/>
                <a:cs typeface="Malgun Gothic"/>
              </a:rPr>
              <a:t>(1)</a:t>
            </a:r>
            <a:r>
              <a:rPr sz="1600" b="1" spc="-295" dirty="0">
                <a:solidFill>
                  <a:srgbClr val="181A3E"/>
                </a:solidFill>
                <a:latin typeface="Malgun Gothic"/>
                <a:cs typeface="Malgun Gothic"/>
              </a:rPr>
              <a:t> </a:t>
            </a:r>
            <a:r>
              <a:rPr lang="en-HK" sz="1600" b="1" spc="-100" dirty="0">
                <a:solidFill>
                  <a:srgbClr val="181A3E"/>
                </a:solidFill>
                <a:latin typeface="Malgun Gothic"/>
                <a:cs typeface="Malgun Gothic"/>
              </a:rPr>
              <a:t>Stem Cell Cultivation</a:t>
            </a:r>
            <a:endParaRPr sz="1600" dirty="0">
              <a:latin typeface="Malgun Gothic"/>
              <a:cs typeface="Malgun Gothic"/>
            </a:endParaRPr>
          </a:p>
        </p:txBody>
      </p:sp>
      <p:sp>
        <p:nvSpPr>
          <p:cNvPr id="15" name="object 15"/>
          <p:cNvSpPr txBox="1"/>
          <p:nvPr/>
        </p:nvSpPr>
        <p:spPr>
          <a:xfrm>
            <a:off x="8441418" y="3319972"/>
            <a:ext cx="1326515" cy="243656"/>
          </a:xfrm>
          <a:prstGeom prst="rect">
            <a:avLst/>
          </a:prstGeom>
        </p:spPr>
        <p:txBody>
          <a:bodyPr vert="horz" wrap="square" lIns="0" tIns="12700" rIns="0" bIns="0" rtlCol="0">
            <a:spAutoFit/>
          </a:bodyPr>
          <a:lstStyle/>
          <a:p>
            <a:pPr marL="12700">
              <a:lnSpc>
                <a:spcPct val="100000"/>
              </a:lnSpc>
              <a:spcBef>
                <a:spcPts val="100"/>
              </a:spcBef>
            </a:pPr>
            <a:r>
              <a:rPr sz="1500" b="1" spc="-75" dirty="0">
                <a:solidFill>
                  <a:srgbClr val="465CBC"/>
                </a:solidFill>
                <a:latin typeface="Malgun Gothic"/>
                <a:cs typeface="Malgun Gothic"/>
              </a:rPr>
              <a:t>Wound</a:t>
            </a:r>
            <a:r>
              <a:rPr sz="1500" b="1" spc="-130" dirty="0">
                <a:solidFill>
                  <a:srgbClr val="465CBC"/>
                </a:solidFill>
                <a:latin typeface="Malgun Gothic"/>
                <a:cs typeface="Malgun Gothic"/>
              </a:rPr>
              <a:t> </a:t>
            </a:r>
            <a:r>
              <a:rPr lang="en-HK" sz="1500" b="1" spc="-65" dirty="0">
                <a:solidFill>
                  <a:srgbClr val="465CBC"/>
                </a:solidFill>
                <a:latin typeface="Malgun Gothic"/>
                <a:cs typeface="Malgun Gothic"/>
              </a:rPr>
              <a:t>healing</a:t>
            </a:r>
            <a:endParaRPr sz="1500" dirty="0">
              <a:latin typeface="Malgun Gothic"/>
              <a:cs typeface="Malgun Gothic"/>
            </a:endParaRPr>
          </a:p>
        </p:txBody>
      </p:sp>
      <p:sp>
        <p:nvSpPr>
          <p:cNvPr id="16" name="object 16"/>
          <p:cNvSpPr txBox="1"/>
          <p:nvPr/>
        </p:nvSpPr>
        <p:spPr>
          <a:xfrm>
            <a:off x="2501575" y="3610843"/>
            <a:ext cx="1511340" cy="259045"/>
          </a:xfrm>
          <a:prstGeom prst="rect">
            <a:avLst/>
          </a:prstGeom>
        </p:spPr>
        <p:txBody>
          <a:bodyPr vert="horz" wrap="square" lIns="0" tIns="12700" rIns="0" bIns="0" rtlCol="0">
            <a:spAutoFit/>
          </a:bodyPr>
          <a:lstStyle/>
          <a:p>
            <a:pPr marL="12700">
              <a:lnSpc>
                <a:spcPct val="100000"/>
              </a:lnSpc>
              <a:spcBef>
                <a:spcPts val="100"/>
              </a:spcBef>
            </a:pPr>
            <a:r>
              <a:rPr sz="1600" b="1" spc="-100" dirty="0">
                <a:solidFill>
                  <a:srgbClr val="181A3E"/>
                </a:solidFill>
                <a:latin typeface="Arial" panose="020B0604020202020204" pitchFamily="34" charset="0"/>
                <a:cs typeface="Arial" panose="020B0604020202020204" pitchFamily="34" charset="0"/>
              </a:rPr>
              <a:t>Self</a:t>
            </a:r>
            <a:r>
              <a:rPr sz="1600" b="1" spc="-210" dirty="0">
                <a:solidFill>
                  <a:srgbClr val="181A3E"/>
                </a:solidFill>
                <a:latin typeface="Arial" panose="020B0604020202020204" pitchFamily="34" charset="0"/>
                <a:cs typeface="Arial" panose="020B0604020202020204" pitchFamily="34" charset="0"/>
              </a:rPr>
              <a:t> </a:t>
            </a:r>
            <a:r>
              <a:rPr sz="1600" b="1" spc="-100" dirty="0">
                <a:solidFill>
                  <a:srgbClr val="181A3E"/>
                </a:solidFill>
                <a:latin typeface="Arial" panose="020B0604020202020204" pitchFamily="34" charset="0"/>
                <a:cs typeface="Arial" panose="020B0604020202020204" pitchFamily="34" charset="0"/>
              </a:rPr>
              <a:t>renewal</a:t>
            </a:r>
            <a:endParaRPr sz="1600" dirty="0">
              <a:latin typeface="Arial" panose="020B0604020202020204" pitchFamily="34" charset="0"/>
              <a:cs typeface="Arial" panose="020B0604020202020204" pitchFamily="34" charset="0"/>
            </a:endParaRPr>
          </a:p>
        </p:txBody>
      </p:sp>
      <p:sp>
        <p:nvSpPr>
          <p:cNvPr id="17" name="object 17"/>
          <p:cNvSpPr txBox="1"/>
          <p:nvPr/>
        </p:nvSpPr>
        <p:spPr>
          <a:xfrm>
            <a:off x="2446040" y="4639202"/>
            <a:ext cx="1844330" cy="259045"/>
          </a:xfrm>
          <a:prstGeom prst="rect">
            <a:avLst/>
          </a:prstGeom>
        </p:spPr>
        <p:txBody>
          <a:bodyPr vert="horz" wrap="square" lIns="0" tIns="12700" rIns="0" bIns="0" rtlCol="0">
            <a:spAutoFit/>
          </a:bodyPr>
          <a:lstStyle/>
          <a:p>
            <a:pPr marL="12700">
              <a:lnSpc>
                <a:spcPct val="100000"/>
              </a:lnSpc>
              <a:spcBef>
                <a:spcPts val="100"/>
              </a:spcBef>
            </a:pPr>
            <a:r>
              <a:rPr sz="1600" b="1" spc="-95" dirty="0">
                <a:solidFill>
                  <a:srgbClr val="181A3E"/>
                </a:solidFill>
                <a:latin typeface="Arial" panose="020B0604020202020204" pitchFamily="34" charset="0"/>
                <a:cs typeface="Arial" panose="020B0604020202020204" pitchFamily="34" charset="0"/>
              </a:rPr>
              <a:t>Differentiation</a:t>
            </a:r>
            <a:endParaRPr sz="1600" dirty="0">
              <a:latin typeface="Arial" panose="020B0604020202020204" pitchFamily="34" charset="0"/>
              <a:cs typeface="Arial" panose="020B0604020202020204" pitchFamily="34" charset="0"/>
            </a:endParaRPr>
          </a:p>
        </p:txBody>
      </p:sp>
      <p:sp>
        <p:nvSpPr>
          <p:cNvPr id="18" name="object 18"/>
          <p:cNvSpPr txBox="1"/>
          <p:nvPr/>
        </p:nvSpPr>
        <p:spPr>
          <a:xfrm>
            <a:off x="8441418" y="4137992"/>
            <a:ext cx="1064895" cy="254000"/>
          </a:xfrm>
          <a:prstGeom prst="rect">
            <a:avLst/>
          </a:prstGeom>
        </p:spPr>
        <p:txBody>
          <a:bodyPr vert="horz" wrap="square" lIns="0" tIns="12700" rIns="0" bIns="0" rtlCol="0">
            <a:spAutoFit/>
          </a:bodyPr>
          <a:lstStyle/>
          <a:p>
            <a:pPr marL="12700">
              <a:lnSpc>
                <a:spcPct val="100000"/>
              </a:lnSpc>
              <a:spcBef>
                <a:spcPts val="100"/>
              </a:spcBef>
            </a:pPr>
            <a:r>
              <a:rPr sz="1500" b="1" spc="-90" dirty="0">
                <a:solidFill>
                  <a:srgbClr val="465CBC"/>
                </a:solidFill>
                <a:latin typeface="Malgun Gothic"/>
                <a:cs typeface="Malgun Gothic"/>
              </a:rPr>
              <a:t>Blood</a:t>
            </a:r>
            <a:r>
              <a:rPr sz="1500" b="1" spc="-225" dirty="0">
                <a:solidFill>
                  <a:srgbClr val="465CBC"/>
                </a:solidFill>
                <a:latin typeface="Malgun Gothic"/>
                <a:cs typeface="Malgun Gothic"/>
              </a:rPr>
              <a:t> </a:t>
            </a:r>
            <a:r>
              <a:rPr sz="1500" b="1" spc="-90" dirty="0">
                <a:solidFill>
                  <a:srgbClr val="465CBC"/>
                </a:solidFill>
                <a:latin typeface="Malgun Gothic"/>
                <a:cs typeface="Malgun Gothic"/>
              </a:rPr>
              <a:t>supply</a:t>
            </a:r>
            <a:endParaRPr sz="1500" dirty="0">
              <a:latin typeface="Malgun Gothic"/>
              <a:cs typeface="Malgun Gothic"/>
            </a:endParaRPr>
          </a:p>
        </p:txBody>
      </p:sp>
      <p:sp>
        <p:nvSpPr>
          <p:cNvPr id="20" name="object 20"/>
          <p:cNvSpPr txBox="1"/>
          <p:nvPr/>
        </p:nvSpPr>
        <p:spPr>
          <a:xfrm>
            <a:off x="8441418" y="5410766"/>
            <a:ext cx="2820992" cy="243656"/>
          </a:xfrm>
          <a:prstGeom prst="rect">
            <a:avLst/>
          </a:prstGeom>
        </p:spPr>
        <p:txBody>
          <a:bodyPr vert="horz" wrap="square" lIns="0" tIns="12700" rIns="0" bIns="0" rtlCol="0">
            <a:spAutoFit/>
          </a:bodyPr>
          <a:lstStyle/>
          <a:p>
            <a:pPr marL="12700">
              <a:lnSpc>
                <a:spcPct val="100000"/>
              </a:lnSpc>
              <a:spcBef>
                <a:spcPts val="100"/>
              </a:spcBef>
            </a:pPr>
            <a:r>
              <a:rPr lang="en-HK" sz="1500" b="1" spc="-10" dirty="0">
                <a:solidFill>
                  <a:srgbClr val="465CBC"/>
                </a:solidFill>
                <a:latin typeface="Malgun Gothic"/>
                <a:cs typeface="Malgun Gothic"/>
              </a:rPr>
              <a:t>Specialized features </a:t>
            </a:r>
            <a:endParaRPr sz="2100" dirty="0">
              <a:latin typeface="Malgun Gothic"/>
              <a:cs typeface="Malgun Gothic"/>
            </a:endParaRPr>
          </a:p>
        </p:txBody>
      </p:sp>
      <p:sp>
        <p:nvSpPr>
          <p:cNvPr id="51" name="object 51"/>
          <p:cNvSpPr/>
          <p:nvPr/>
        </p:nvSpPr>
        <p:spPr>
          <a:xfrm>
            <a:off x="2906267" y="675728"/>
            <a:ext cx="6181725" cy="0"/>
          </a:xfrm>
          <a:custGeom>
            <a:avLst/>
            <a:gdLst/>
            <a:ahLst/>
            <a:cxnLst/>
            <a:rect l="l" t="t" r="r" b="b"/>
            <a:pathLst>
              <a:path w="6181725">
                <a:moveTo>
                  <a:pt x="0" y="0"/>
                </a:moveTo>
                <a:lnTo>
                  <a:pt x="6181471" y="0"/>
                </a:lnTo>
              </a:path>
            </a:pathLst>
          </a:custGeom>
          <a:ln w="6350">
            <a:solidFill>
              <a:srgbClr val="181A3E"/>
            </a:solidFill>
          </a:ln>
        </p:spPr>
        <p:txBody>
          <a:bodyPr wrap="square" lIns="0" tIns="0" rIns="0" bIns="0" rtlCol="0"/>
          <a:lstStyle/>
          <a:p>
            <a:endParaRPr/>
          </a:p>
        </p:txBody>
      </p:sp>
      <p:sp>
        <p:nvSpPr>
          <p:cNvPr id="73" name="object 73"/>
          <p:cNvSpPr txBox="1"/>
          <p:nvPr/>
        </p:nvSpPr>
        <p:spPr>
          <a:xfrm>
            <a:off x="358902" y="203796"/>
            <a:ext cx="886460" cy="939800"/>
          </a:xfrm>
          <a:prstGeom prst="rect">
            <a:avLst/>
          </a:prstGeom>
        </p:spPr>
        <p:txBody>
          <a:bodyPr vert="horz" wrap="square" lIns="0" tIns="12700" rIns="0" bIns="0" rtlCol="0">
            <a:spAutoFit/>
          </a:bodyPr>
          <a:lstStyle/>
          <a:p>
            <a:pPr marL="12700">
              <a:lnSpc>
                <a:spcPct val="100000"/>
              </a:lnSpc>
              <a:spcBef>
                <a:spcPts val="100"/>
              </a:spcBef>
            </a:pPr>
            <a:r>
              <a:rPr sz="6000" b="1" spc="-70" dirty="0">
                <a:solidFill>
                  <a:srgbClr val="181A3E"/>
                </a:solidFill>
                <a:latin typeface="Malgun Gothic"/>
                <a:cs typeface="Malgun Gothic"/>
              </a:rPr>
              <a:t>02</a:t>
            </a:r>
            <a:endParaRPr sz="6000">
              <a:latin typeface="Malgun Gothic"/>
              <a:cs typeface="Malgun Gothic"/>
            </a:endParaRPr>
          </a:p>
        </p:txBody>
      </p:sp>
      <p:sp>
        <p:nvSpPr>
          <p:cNvPr id="80" name="object 50">
            <a:extLst>
              <a:ext uri="{FF2B5EF4-FFF2-40B4-BE49-F238E27FC236}">
                <a16:creationId xmlns:a16="http://schemas.microsoft.com/office/drawing/2014/main" id="{714C4C4C-2D8C-8630-CA60-553CF526B559}"/>
              </a:ext>
            </a:extLst>
          </p:cNvPr>
          <p:cNvSpPr txBox="1"/>
          <p:nvPr/>
        </p:nvSpPr>
        <p:spPr>
          <a:xfrm>
            <a:off x="9348864" y="301866"/>
            <a:ext cx="2473960" cy="898194"/>
          </a:xfrm>
          <a:prstGeom prst="rect">
            <a:avLst/>
          </a:prstGeom>
        </p:spPr>
        <p:txBody>
          <a:bodyPr vert="horz" wrap="square" lIns="0" tIns="58419" rIns="0" bIns="0" rtlCol="0">
            <a:spAutoFit/>
          </a:bodyPr>
          <a:lstStyle/>
          <a:p>
            <a:pPr marL="48260">
              <a:lnSpc>
                <a:spcPct val="100000"/>
              </a:lnSpc>
              <a:spcBef>
                <a:spcPts val="459"/>
              </a:spcBef>
            </a:pPr>
            <a:r>
              <a:rPr sz="2000" b="1" dirty="0">
                <a:solidFill>
                  <a:srgbClr val="181A3E"/>
                </a:solidFill>
                <a:latin typeface="Malgun Gothic"/>
                <a:cs typeface="Malgun Gothic"/>
              </a:rPr>
              <a:t>KOREA</a:t>
            </a:r>
            <a:r>
              <a:rPr sz="2000" b="1" spc="-5" dirty="0">
                <a:solidFill>
                  <a:srgbClr val="181A3E"/>
                </a:solidFill>
                <a:latin typeface="Malgun Gothic"/>
                <a:cs typeface="Malgun Gothic"/>
              </a:rPr>
              <a:t> </a:t>
            </a:r>
            <a:r>
              <a:rPr sz="2000" b="1" spc="-10" dirty="0">
                <a:solidFill>
                  <a:srgbClr val="181A3E"/>
                </a:solidFill>
                <a:latin typeface="Malgun Gothic"/>
                <a:cs typeface="Malgun Gothic"/>
              </a:rPr>
              <a:t>BLOOMCELL</a:t>
            </a:r>
            <a:endParaRPr sz="2000" dirty="0">
              <a:latin typeface="Malgun Gothic"/>
              <a:cs typeface="Malgun Gothic"/>
            </a:endParaRPr>
          </a:p>
          <a:p>
            <a:pPr marL="12700" marR="104775" algn="ctr">
              <a:lnSpc>
                <a:spcPct val="106500"/>
              </a:lnSpc>
              <a:spcBef>
                <a:spcPts val="160"/>
              </a:spcBef>
            </a:pPr>
            <a:r>
              <a:rPr sz="1600" spc="-95" dirty="0">
                <a:solidFill>
                  <a:srgbClr val="181A3E"/>
                </a:solidFill>
                <a:latin typeface="Malgun Gothic"/>
                <a:cs typeface="Malgun Gothic"/>
              </a:rPr>
              <a:t>Advanced</a:t>
            </a:r>
            <a:r>
              <a:rPr sz="1600" spc="-165" dirty="0">
                <a:solidFill>
                  <a:srgbClr val="181A3E"/>
                </a:solidFill>
                <a:latin typeface="Malgun Gothic"/>
                <a:cs typeface="Malgun Gothic"/>
              </a:rPr>
              <a:t> </a:t>
            </a:r>
            <a:r>
              <a:rPr sz="1600" spc="-105" dirty="0">
                <a:solidFill>
                  <a:srgbClr val="181A3E"/>
                </a:solidFill>
                <a:latin typeface="Malgun Gothic"/>
                <a:cs typeface="Malgun Gothic"/>
              </a:rPr>
              <a:t>biopharmaceutical </a:t>
            </a:r>
            <a:r>
              <a:rPr lang="en-HK" sz="1600" spc="-10" dirty="0">
                <a:solidFill>
                  <a:srgbClr val="181A3E"/>
                </a:solidFill>
                <a:latin typeface="Malgun Gothic"/>
                <a:cs typeface="Malgun Gothic"/>
              </a:rPr>
              <a:t>R&amp;D company</a:t>
            </a:r>
            <a:endParaRPr sz="1600" dirty="0">
              <a:latin typeface="Malgun Gothic"/>
              <a:cs typeface="Malgun Gothic"/>
            </a:endParaRPr>
          </a:p>
        </p:txBody>
      </p:sp>
      <p:pic>
        <p:nvPicPr>
          <p:cNvPr id="81" name="그림 80">
            <a:extLst>
              <a:ext uri="{FF2B5EF4-FFF2-40B4-BE49-F238E27FC236}">
                <a16:creationId xmlns:a16="http://schemas.microsoft.com/office/drawing/2014/main" id="{47FE22C5-B51D-2BB4-8579-D20B69FEC750}"/>
              </a:ext>
            </a:extLst>
          </p:cNvPr>
          <p:cNvPicPr>
            <a:picLocks noChangeAspect="1"/>
          </p:cNvPicPr>
          <p:nvPr/>
        </p:nvPicPr>
        <p:blipFill>
          <a:blip r:embed="rId2"/>
          <a:stretch>
            <a:fillRect/>
          </a:stretch>
        </p:blipFill>
        <p:spPr>
          <a:xfrm>
            <a:off x="3743921" y="615571"/>
            <a:ext cx="5041829" cy="6139204"/>
          </a:xfrm>
          <a:prstGeom prst="rect">
            <a:avLst/>
          </a:prstGeom>
        </p:spPr>
      </p:pic>
      <p:pic>
        <p:nvPicPr>
          <p:cNvPr id="82" name="그림 81">
            <a:extLst>
              <a:ext uri="{FF2B5EF4-FFF2-40B4-BE49-F238E27FC236}">
                <a16:creationId xmlns:a16="http://schemas.microsoft.com/office/drawing/2014/main" id="{CBE250A9-5022-CF81-84BB-E75D973FEAAE}"/>
              </a:ext>
            </a:extLst>
          </p:cNvPr>
          <p:cNvPicPr>
            <a:picLocks noChangeAspect="1"/>
          </p:cNvPicPr>
          <p:nvPr/>
        </p:nvPicPr>
        <p:blipFill>
          <a:blip r:embed="rId3"/>
          <a:stretch>
            <a:fillRect/>
          </a:stretch>
        </p:blipFill>
        <p:spPr>
          <a:xfrm>
            <a:off x="4390100" y="2258264"/>
            <a:ext cx="3767655" cy="3767655"/>
          </a:xfrm>
          <a:prstGeom prst="rect">
            <a:avLst/>
          </a:prstGeom>
        </p:spPr>
      </p:pic>
      <p:sp>
        <p:nvSpPr>
          <p:cNvPr id="83" name="TextBox 82">
            <a:extLst>
              <a:ext uri="{FF2B5EF4-FFF2-40B4-BE49-F238E27FC236}">
                <a16:creationId xmlns:a16="http://schemas.microsoft.com/office/drawing/2014/main" id="{2A60BB31-C028-1217-A153-C70819F9BF73}"/>
              </a:ext>
            </a:extLst>
          </p:cNvPr>
          <p:cNvSpPr txBox="1"/>
          <p:nvPr/>
        </p:nvSpPr>
        <p:spPr>
          <a:xfrm>
            <a:off x="802132" y="1387894"/>
            <a:ext cx="10834469" cy="923330"/>
          </a:xfrm>
          <a:prstGeom prst="rect">
            <a:avLst/>
          </a:prstGeom>
          <a:noFill/>
        </p:spPr>
        <p:txBody>
          <a:bodyPr wrap="square" rtlCol="0" anchor="ctr">
            <a:spAutoFit/>
          </a:bodyPr>
          <a:lstStyle/>
          <a:p>
            <a:pPr algn="ctr"/>
            <a:r>
              <a:rPr lang="en-US" altLang="ko-KR" spc="-20" dirty="0">
                <a:solidFill>
                  <a:srgbClr val="181A3E"/>
                </a:solidFill>
                <a:latin typeface="Arial" panose="020B0604020202020204" pitchFamily="34" charset="0"/>
                <a:cs typeface="Arial" panose="020B0604020202020204" pitchFamily="34" charset="0"/>
              </a:rPr>
              <a:t>A "stem cell" is a cell that has the potential to produce a variety of tissue </a:t>
            </a:r>
            <a:r>
              <a:rPr lang="en-US" altLang="ko-KR" spc="-20" dirty="0" err="1">
                <a:solidFill>
                  <a:srgbClr val="181A3E"/>
                </a:solidFill>
                <a:latin typeface="Arial" panose="020B0604020202020204" pitchFamily="34" charset="0"/>
                <a:cs typeface="Arial" panose="020B0604020202020204" pitchFamily="34" charset="0"/>
              </a:rPr>
              <a:t>cells.Play</a:t>
            </a:r>
            <a:r>
              <a:rPr lang="en-US" altLang="ko-KR" spc="-20" dirty="0">
                <a:solidFill>
                  <a:srgbClr val="181A3E"/>
                </a:solidFill>
                <a:latin typeface="Arial" panose="020B0604020202020204" pitchFamily="34" charset="0"/>
                <a:cs typeface="Arial" panose="020B0604020202020204" pitchFamily="34" charset="0"/>
              </a:rPr>
              <a:t> important roles in keeping the body healthy, including healing, blood supply, immune regulation, and anti-apoptosis. </a:t>
            </a:r>
            <a:r>
              <a:rPr lang="en-US" altLang="ko-KR" b="1" spc="-20" dirty="0">
                <a:solidFill>
                  <a:srgbClr val="181A3E"/>
                </a:solidFill>
                <a:latin typeface="Arial" panose="020B0604020202020204" pitchFamily="34" charset="0"/>
                <a:cs typeface="Arial" panose="020B0604020202020204" pitchFamily="34" charset="0"/>
              </a:rPr>
              <a:t>Emerging as a solution to intractable diseases</a:t>
            </a:r>
            <a:endParaRPr lang="ko-KR" altLang="en-US" b="1" spc="-20" dirty="0">
              <a:solidFill>
                <a:srgbClr val="181A3E"/>
              </a:solidFill>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51849A86-71A9-DCA2-FCEC-90F55832ABF5}"/>
              </a:ext>
            </a:extLst>
          </p:cNvPr>
          <p:cNvSpPr txBox="1"/>
          <p:nvPr/>
        </p:nvSpPr>
        <p:spPr>
          <a:xfrm>
            <a:off x="239922" y="3911149"/>
            <a:ext cx="6139542" cy="295337"/>
          </a:xfrm>
          <a:prstGeom prst="rect">
            <a:avLst/>
          </a:prstGeom>
          <a:noFill/>
        </p:spPr>
        <p:txBody>
          <a:bodyPr wrap="square">
            <a:spAutoFit/>
          </a:bodyPr>
          <a:lstStyle/>
          <a:p>
            <a:pPr>
              <a:lnSpc>
                <a:spcPct val="110000"/>
              </a:lnSpc>
            </a:pPr>
            <a:r>
              <a:rPr lang="en-US" altLang="ko-KR" sz="1300" dirty="0"/>
              <a:t>The ability to make cells that are identical to your own</a:t>
            </a:r>
          </a:p>
        </p:txBody>
      </p:sp>
      <p:sp>
        <p:nvSpPr>
          <p:cNvPr id="86" name="TextBox 85">
            <a:extLst>
              <a:ext uri="{FF2B5EF4-FFF2-40B4-BE49-F238E27FC236}">
                <a16:creationId xmlns:a16="http://schemas.microsoft.com/office/drawing/2014/main" id="{D4DF9AF2-3F85-17BA-BC37-72DD1314E975}"/>
              </a:ext>
            </a:extLst>
          </p:cNvPr>
          <p:cNvSpPr txBox="1"/>
          <p:nvPr/>
        </p:nvSpPr>
        <p:spPr>
          <a:xfrm>
            <a:off x="328748" y="4969634"/>
            <a:ext cx="3785541" cy="735458"/>
          </a:xfrm>
          <a:prstGeom prst="rect">
            <a:avLst/>
          </a:prstGeom>
          <a:noFill/>
        </p:spPr>
        <p:txBody>
          <a:bodyPr wrap="square">
            <a:spAutoFit/>
          </a:bodyPr>
          <a:lstStyle/>
          <a:p>
            <a:pPr>
              <a:lnSpc>
                <a:spcPct val="110000"/>
              </a:lnSpc>
            </a:pPr>
            <a:r>
              <a:rPr lang="en-US" altLang="ko-KR" sz="1300" dirty="0"/>
              <a:t>Cell structure/function changes to fit the unique function of each tissue/cell the structure/function of a cell to fit its unique function.</a:t>
            </a:r>
          </a:p>
        </p:txBody>
      </p:sp>
      <p:sp>
        <p:nvSpPr>
          <p:cNvPr id="88" name="TextBox 87">
            <a:extLst>
              <a:ext uri="{FF2B5EF4-FFF2-40B4-BE49-F238E27FC236}">
                <a16:creationId xmlns:a16="http://schemas.microsoft.com/office/drawing/2014/main" id="{01DD509C-0A36-6B3F-4FE7-C1A8D24EEAFF}"/>
              </a:ext>
            </a:extLst>
          </p:cNvPr>
          <p:cNvSpPr txBox="1"/>
          <p:nvPr/>
        </p:nvSpPr>
        <p:spPr>
          <a:xfrm>
            <a:off x="8356711" y="3591319"/>
            <a:ext cx="3835289" cy="515398"/>
          </a:xfrm>
          <a:prstGeom prst="rect">
            <a:avLst/>
          </a:prstGeom>
          <a:noFill/>
        </p:spPr>
        <p:txBody>
          <a:bodyPr wrap="square">
            <a:spAutoFit/>
          </a:bodyPr>
          <a:lstStyle/>
          <a:p>
            <a:pPr>
              <a:lnSpc>
                <a:spcPct val="110000"/>
              </a:lnSpc>
            </a:pPr>
            <a:r>
              <a:rPr lang="en-US" altLang="ko-KR" sz="1300" dirty="0"/>
              <a:t>Finding the site of a wound and regenerating damaged cells</a:t>
            </a:r>
          </a:p>
        </p:txBody>
      </p:sp>
      <p:sp>
        <p:nvSpPr>
          <p:cNvPr id="89" name="TextBox 88">
            <a:extLst>
              <a:ext uri="{FF2B5EF4-FFF2-40B4-BE49-F238E27FC236}">
                <a16:creationId xmlns:a16="http://schemas.microsoft.com/office/drawing/2014/main" id="{1B383671-BB14-6913-7A63-90DF1FBC2D7B}"/>
              </a:ext>
            </a:extLst>
          </p:cNvPr>
          <p:cNvSpPr txBox="1"/>
          <p:nvPr/>
        </p:nvSpPr>
        <p:spPr>
          <a:xfrm>
            <a:off x="8344592" y="4393237"/>
            <a:ext cx="6139542" cy="295337"/>
          </a:xfrm>
          <a:prstGeom prst="rect">
            <a:avLst/>
          </a:prstGeom>
          <a:noFill/>
        </p:spPr>
        <p:txBody>
          <a:bodyPr wrap="square">
            <a:spAutoFit/>
          </a:bodyPr>
          <a:lstStyle/>
          <a:p>
            <a:pPr>
              <a:lnSpc>
                <a:spcPct val="110000"/>
              </a:lnSpc>
            </a:pPr>
            <a:r>
              <a:rPr lang="en-US" altLang="ko-KR" sz="1300" dirty="0"/>
              <a:t>Form blood vessels to supply clean blood</a:t>
            </a:r>
          </a:p>
        </p:txBody>
      </p:sp>
      <p:sp>
        <p:nvSpPr>
          <p:cNvPr id="90" name="TextBox 89">
            <a:extLst>
              <a:ext uri="{FF2B5EF4-FFF2-40B4-BE49-F238E27FC236}">
                <a16:creationId xmlns:a16="http://schemas.microsoft.com/office/drawing/2014/main" id="{3A7B3D66-33AA-F305-F214-643EC9A5F06C}"/>
              </a:ext>
            </a:extLst>
          </p:cNvPr>
          <p:cNvSpPr txBox="1"/>
          <p:nvPr/>
        </p:nvSpPr>
        <p:spPr>
          <a:xfrm>
            <a:off x="8344592" y="5016861"/>
            <a:ext cx="6139542" cy="295337"/>
          </a:xfrm>
          <a:prstGeom prst="rect">
            <a:avLst/>
          </a:prstGeom>
          <a:noFill/>
        </p:spPr>
        <p:txBody>
          <a:bodyPr wrap="square">
            <a:spAutoFit/>
          </a:bodyPr>
          <a:lstStyle/>
          <a:p>
            <a:pPr>
              <a:lnSpc>
                <a:spcPct val="110000"/>
              </a:lnSpc>
            </a:pPr>
            <a:r>
              <a:rPr lang="en-US" altLang="ko-KR" sz="1300" dirty="0"/>
              <a:t>Govern the organs that control immunity</a:t>
            </a:r>
          </a:p>
        </p:txBody>
      </p:sp>
      <p:sp>
        <p:nvSpPr>
          <p:cNvPr id="91" name="TextBox 90">
            <a:extLst>
              <a:ext uri="{FF2B5EF4-FFF2-40B4-BE49-F238E27FC236}">
                <a16:creationId xmlns:a16="http://schemas.microsoft.com/office/drawing/2014/main" id="{56AEEF34-01C0-600C-D89B-48C328D073B9}"/>
              </a:ext>
            </a:extLst>
          </p:cNvPr>
          <p:cNvSpPr txBox="1"/>
          <p:nvPr/>
        </p:nvSpPr>
        <p:spPr>
          <a:xfrm>
            <a:off x="8344592" y="5663745"/>
            <a:ext cx="6139542" cy="295337"/>
          </a:xfrm>
          <a:prstGeom prst="rect">
            <a:avLst/>
          </a:prstGeom>
          <a:noFill/>
        </p:spPr>
        <p:txBody>
          <a:bodyPr wrap="square">
            <a:spAutoFit/>
          </a:bodyPr>
          <a:lstStyle/>
          <a:p>
            <a:pPr>
              <a:lnSpc>
                <a:spcPct val="110000"/>
              </a:lnSpc>
            </a:pPr>
            <a:r>
              <a:rPr lang="en-US" altLang="ko-KR" sz="1300" dirty="0"/>
              <a:t>Healthy cells replace damaged cells</a:t>
            </a:r>
          </a:p>
        </p:txBody>
      </p:sp>
      <p:sp>
        <p:nvSpPr>
          <p:cNvPr id="92" name="TextBox 91">
            <a:extLst>
              <a:ext uri="{FF2B5EF4-FFF2-40B4-BE49-F238E27FC236}">
                <a16:creationId xmlns:a16="http://schemas.microsoft.com/office/drawing/2014/main" id="{B12A2CF1-C0A9-FDC7-16C1-D9DF9C7FD1FD}"/>
              </a:ext>
            </a:extLst>
          </p:cNvPr>
          <p:cNvSpPr txBox="1"/>
          <p:nvPr/>
        </p:nvSpPr>
        <p:spPr>
          <a:xfrm>
            <a:off x="8356711" y="6258244"/>
            <a:ext cx="6139542" cy="295337"/>
          </a:xfrm>
          <a:prstGeom prst="rect">
            <a:avLst/>
          </a:prstGeom>
          <a:noFill/>
        </p:spPr>
        <p:txBody>
          <a:bodyPr wrap="square">
            <a:spAutoFit/>
          </a:bodyPr>
          <a:lstStyle/>
          <a:p>
            <a:pPr>
              <a:lnSpc>
                <a:spcPct val="110000"/>
              </a:lnSpc>
            </a:pPr>
            <a:r>
              <a:rPr lang="en-US" altLang="ko-KR" sz="1300" dirty="0"/>
              <a:t>Provide various useful secretions from stem cells</a:t>
            </a:r>
          </a:p>
        </p:txBody>
      </p:sp>
      <p:sp>
        <p:nvSpPr>
          <p:cNvPr id="95" name="object 18">
            <a:extLst>
              <a:ext uri="{FF2B5EF4-FFF2-40B4-BE49-F238E27FC236}">
                <a16:creationId xmlns:a16="http://schemas.microsoft.com/office/drawing/2014/main" id="{72963F73-BA67-8CC2-34FB-614396F72702}"/>
              </a:ext>
            </a:extLst>
          </p:cNvPr>
          <p:cNvSpPr txBox="1"/>
          <p:nvPr/>
        </p:nvSpPr>
        <p:spPr>
          <a:xfrm>
            <a:off x="8433566" y="4796465"/>
            <a:ext cx="2861501" cy="243656"/>
          </a:xfrm>
          <a:prstGeom prst="rect">
            <a:avLst/>
          </a:prstGeom>
        </p:spPr>
        <p:txBody>
          <a:bodyPr vert="horz" wrap="square" lIns="0" tIns="12700" rIns="0" bIns="0" rtlCol="0">
            <a:spAutoFit/>
          </a:bodyPr>
          <a:lstStyle/>
          <a:p>
            <a:pPr marL="12700">
              <a:lnSpc>
                <a:spcPct val="100000"/>
              </a:lnSpc>
              <a:spcBef>
                <a:spcPts val="100"/>
              </a:spcBef>
            </a:pPr>
            <a:r>
              <a:rPr lang="en-HK" sz="1500" b="1" spc="-90" dirty="0">
                <a:solidFill>
                  <a:srgbClr val="465CBC"/>
                </a:solidFill>
                <a:latin typeface="Malgun Gothic"/>
                <a:cs typeface="Malgun Gothic"/>
              </a:rPr>
              <a:t>Immunomodulatory function</a:t>
            </a:r>
            <a:endParaRPr sz="1500" dirty="0">
              <a:latin typeface="Malgun Gothic"/>
              <a:cs typeface="Malgun Gothic"/>
            </a:endParaRPr>
          </a:p>
        </p:txBody>
      </p:sp>
      <p:sp>
        <p:nvSpPr>
          <p:cNvPr id="96" name="object 20">
            <a:extLst>
              <a:ext uri="{FF2B5EF4-FFF2-40B4-BE49-F238E27FC236}">
                <a16:creationId xmlns:a16="http://schemas.microsoft.com/office/drawing/2014/main" id="{8CD36E6B-D9CA-3EB4-031C-6F26E860D1E4}"/>
              </a:ext>
            </a:extLst>
          </p:cNvPr>
          <p:cNvSpPr txBox="1"/>
          <p:nvPr/>
        </p:nvSpPr>
        <p:spPr>
          <a:xfrm>
            <a:off x="8433566" y="6014465"/>
            <a:ext cx="2820992" cy="243656"/>
          </a:xfrm>
          <a:prstGeom prst="rect">
            <a:avLst/>
          </a:prstGeom>
        </p:spPr>
        <p:txBody>
          <a:bodyPr vert="horz" wrap="square" lIns="0" tIns="12700" rIns="0" bIns="0" rtlCol="0">
            <a:spAutoFit/>
          </a:bodyPr>
          <a:lstStyle/>
          <a:p>
            <a:pPr marL="12700">
              <a:lnSpc>
                <a:spcPct val="100000"/>
              </a:lnSpc>
              <a:spcBef>
                <a:spcPts val="100"/>
              </a:spcBef>
            </a:pPr>
            <a:r>
              <a:rPr lang="en-HK" sz="1500" b="1" spc="-10" dirty="0">
                <a:solidFill>
                  <a:srgbClr val="465CBC"/>
                </a:solidFill>
                <a:latin typeface="Malgun Gothic"/>
                <a:cs typeface="Malgun Gothic"/>
              </a:rPr>
              <a:t>Peripheral secretion signals </a:t>
            </a:r>
            <a:endParaRPr sz="2100" dirty="0">
              <a:latin typeface="Malgun Gothic"/>
              <a:cs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 name="object 47"/>
          <p:cNvPicPr/>
          <p:nvPr/>
        </p:nvPicPr>
        <p:blipFill>
          <a:blip r:embed="rId3" cstate="print"/>
          <a:stretch>
            <a:fillRect/>
          </a:stretch>
        </p:blipFill>
        <p:spPr>
          <a:xfrm>
            <a:off x="1581329" y="3863217"/>
            <a:ext cx="8826610" cy="2774156"/>
          </a:xfrm>
          <a:prstGeom prst="rect">
            <a:avLst/>
          </a:prstGeom>
        </p:spPr>
      </p:pic>
      <p:sp>
        <p:nvSpPr>
          <p:cNvPr id="68" name="object 11">
            <a:extLst>
              <a:ext uri="{FF2B5EF4-FFF2-40B4-BE49-F238E27FC236}">
                <a16:creationId xmlns:a16="http://schemas.microsoft.com/office/drawing/2014/main" id="{C493D88B-CAAF-E968-B0C1-9121B0DE8C89}"/>
              </a:ext>
            </a:extLst>
          </p:cNvPr>
          <p:cNvSpPr txBox="1">
            <a:spLocks noGrp="1"/>
          </p:cNvSpPr>
          <p:nvPr>
            <p:ph type="title"/>
          </p:nvPr>
        </p:nvSpPr>
        <p:spPr>
          <a:xfrm>
            <a:off x="1263286" y="296969"/>
            <a:ext cx="1768474" cy="429605"/>
          </a:xfrm>
          <a:prstGeom prst="rect">
            <a:avLst/>
          </a:prstGeom>
        </p:spPr>
        <p:txBody>
          <a:bodyPr vert="horz" wrap="square" lIns="0" tIns="120650" rIns="0" bIns="0" rtlCol="0">
            <a:spAutoFit/>
          </a:bodyPr>
          <a:lstStyle/>
          <a:p>
            <a:pPr marL="12700">
              <a:spcBef>
                <a:spcPts val="950"/>
              </a:spcBef>
            </a:pPr>
            <a:r>
              <a:rPr sz="2000" dirty="0"/>
              <a:t>Business Area</a:t>
            </a:r>
          </a:p>
        </p:txBody>
      </p:sp>
      <p:sp>
        <p:nvSpPr>
          <p:cNvPr id="69" name="object 12">
            <a:extLst>
              <a:ext uri="{FF2B5EF4-FFF2-40B4-BE49-F238E27FC236}">
                <a16:creationId xmlns:a16="http://schemas.microsoft.com/office/drawing/2014/main" id="{4ECFCC50-C147-D0B4-B914-160A04A8F029}"/>
              </a:ext>
            </a:extLst>
          </p:cNvPr>
          <p:cNvSpPr txBox="1"/>
          <p:nvPr/>
        </p:nvSpPr>
        <p:spPr>
          <a:xfrm>
            <a:off x="1235268" y="800562"/>
            <a:ext cx="4327332" cy="518091"/>
          </a:xfrm>
          <a:prstGeom prst="rect">
            <a:avLst/>
          </a:prstGeom>
        </p:spPr>
        <p:txBody>
          <a:bodyPr vert="horz" wrap="square" lIns="0" tIns="12700" rIns="0" bIns="0" rtlCol="0">
            <a:spAutoFit/>
          </a:bodyPr>
          <a:lstStyle/>
          <a:p>
            <a:pPr marL="269875" marR="5080" indent="-257810">
              <a:spcBef>
                <a:spcPts val="100"/>
              </a:spcBef>
            </a:pPr>
            <a:r>
              <a:rPr sz="1600" b="1" spc="-110" dirty="0">
                <a:solidFill>
                  <a:srgbClr val="181A3E"/>
                </a:solidFill>
                <a:latin typeface="Malgun Gothic"/>
                <a:cs typeface="Malgun Gothic"/>
              </a:rPr>
              <a:t>(</a:t>
            </a:r>
            <a:r>
              <a:rPr lang="en-HK" sz="1600" b="1" spc="-110" dirty="0">
                <a:solidFill>
                  <a:srgbClr val="181A3E"/>
                </a:solidFill>
                <a:latin typeface="Malgun Gothic"/>
                <a:cs typeface="Malgun Gothic"/>
              </a:rPr>
              <a:t>2</a:t>
            </a:r>
            <a:r>
              <a:rPr sz="1600" b="1" spc="-110" dirty="0">
                <a:solidFill>
                  <a:srgbClr val="181A3E"/>
                </a:solidFill>
                <a:latin typeface="Malgun Gothic"/>
                <a:cs typeface="Malgun Gothic"/>
              </a:rPr>
              <a:t>)</a:t>
            </a:r>
            <a:r>
              <a:rPr sz="1600" b="1" spc="-295" dirty="0">
                <a:solidFill>
                  <a:srgbClr val="181A3E"/>
                </a:solidFill>
                <a:latin typeface="Malgun Gothic"/>
                <a:cs typeface="Malgun Gothic"/>
              </a:rPr>
              <a:t> </a:t>
            </a:r>
            <a:r>
              <a:rPr lang="en-HK" sz="1600" dirty="0">
                <a:solidFill>
                  <a:schemeClr val="tx1"/>
                </a:solidFill>
                <a:latin typeface="Arial" panose="020B0604020202020204" pitchFamily="34" charset="0"/>
                <a:ea typeface="Lato" panose="020F0502020204030203" pitchFamily="34" charset="0"/>
                <a:cs typeface="Arial" panose="020B0604020202020204" pitchFamily="34" charset="0"/>
              </a:rPr>
              <a:t>Membrane-free stem cell culture</a:t>
            </a:r>
          </a:p>
          <a:p>
            <a:pPr marL="269875" marR="5080" indent="-257810">
              <a:spcBef>
                <a:spcPts val="100"/>
              </a:spcBef>
            </a:pPr>
            <a:endParaRPr sz="1600" dirty="0">
              <a:latin typeface="Malgun Gothic"/>
              <a:cs typeface="Malgun Gothic"/>
            </a:endParaRPr>
          </a:p>
        </p:txBody>
      </p:sp>
      <p:sp>
        <p:nvSpPr>
          <p:cNvPr id="70" name="object 51">
            <a:extLst>
              <a:ext uri="{FF2B5EF4-FFF2-40B4-BE49-F238E27FC236}">
                <a16:creationId xmlns:a16="http://schemas.microsoft.com/office/drawing/2014/main" id="{952A4608-6FE7-5596-1876-D18EFEC27A1D}"/>
              </a:ext>
            </a:extLst>
          </p:cNvPr>
          <p:cNvSpPr/>
          <p:nvPr/>
        </p:nvSpPr>
        <p:spPr>
          <a:xfrm>
            <a:off x="2906267" y="675728"/>
            <a:ext cx="6181725" cy="0"/>
          </a:xfrm>
          <a:custGeom>
            <a:avLst/>
            <a:gdLst/>
            <a:ahLst/>
            <a:cxnLst/>
            <a:rect l="l" t="t" r="r" b="b"/>
            <a:pathLst>
              <a:path w="6181725">
                <a:moveTo>
                  <a:pt x="0" y="0"/>
                </a:moveTo>
                <a:lnTo>
                  <a:pt x="6181471" y="0"/>
                </a:lnTo>
              </a:path>
            </a:pathLst>
          </a:custGeom>
          <a:ln w="6350">
            <a:solidFill>
              <a:srgbClr val="181A3E"/>
            </a:solidFill>
          </a:ln>
        </p:spPr>
        <p:txBody>
          <a:bodyPr wrap="square" lIns="0" tIns="0" rIns="0" bIns="0" rtlCol="0"/>
          <a:lstStyle/>
          <a:p>
            <a:endParaRPr/>
          </a:p>
        </p:txBody>
      </p:sp>
      <p:sp>
        <p:nvSpPr>
          <p:cNvPr id="71" name="object 73">
            <a:extLst>
              <a:ext uri="{FF2B5EF4-FFF2-40B4-BE49-F238E27FC236}">
                <a16:creationId xmlns:a16="http://schemas.microsoft.com/office/drawing/2014/main" id="{801FF676-220F-B656-C84E-D09A107AA771}"/>
              </a:ext>
            </a:extLst>
          </p:cNvPr>
          <p:cNvSpPr txBox="1"/>
          <p:nvPr/>
        </p:nvSpPr>
        <p:spPr>
          <a:xfrm>
            <a:off x="358902" y="203796"/>
            <a:ext cx="886460" cy="939800"/>
          </a:xfrm>
          <a:prstGeom prst="rect">
            <a:avLst/>
          </a:prstGeom>
        </p:spPr>
        <p:txBody>
          <a:bodyPr vert="horz" wrap="square" lIns="0" tIns="12700" rIns="0" bIns="0" rtlCol="0">
            <a:spAutoFit/>
          </a:bodyPr>
          <a:lstStyle/>
          <a:p>
            <a:pPr marL="12700">
              <a:lnSpc>
                <a:spcPct val="100000"/>
              </a:lnSpc>
              <a:spcBef>
                <a:spcPts val="100"/>
              </a:spcBef>
            </a:pPr>
            <a:r>
              <a:rPr sz="6000" b="1" spc="-70" dirty="0">
                <a:solidFill>
                  <a:srgbClr val="181A3E"/>
                </a:solidFill>
                <a:latin typeface="Malgun Gothic"/>
                <a:cs typeface="Malgun Gothic"/>
              </a:rPr>
              <a:t>02</a:t>
            </a:r>
            <a:endParaRPr sz="6000" dirty="0">
              <a:latin typeface="Malgun Gothic"/>
              <a:cs typeface="Malgun Gothic"/>
            </a:endParaRPr>
          </a:p>
        </p:txBody>
      </p:sp>
      <p:sp>
        <p:nvSpPr>
          <p:cNvPr id="72" name="object 50">
            <a:extLst>
              <a:ext uri="{FF2B5EF4-FFF2-40B4-BE49-F238E27FC236}">
                <a16:creationId xmlns:a16="http://schemas.microsoft.com/office/drawing/2014/main" id="{EAE7E964-01B0-A3DB-C2A6-A2B3CE4E8853}"/>
              </a:ext>
            </a:extLst>
          </p:cNvPr>
          <p:cNvSpPr txBox="1"/>
          <p:nvPr/>
        </p:nvSpPr>
        <p:spPr>
          <a:xfrm>
            <a:off x="9348864" y="301866"/>
            <a:ext cx="2473960" cy="898194"/>
          </a:xfrm>
          <a:prstGeom prst="rect">
            <a:avLst/>
          </a:prstGeom>
        </p:spPr>
        <p:txBody>
          <a:bodyPr vert="horz" wrap="square" lIns="0" tIns="58419" rIns="0" bIns="0" rtlCol="0">
            <a:spAutoFit/>
          </a:bodyPr>
          <a:lstStyle/>
          <a:p>
            <a:pPr marL="48260">
              <a:lnSpc>
                <a:spcPct val="100000"/>
              </a:lnSpc>
              <a:spcBef>
                <a:spcPts val="459"/>
              </a:spcBef>
            </a:pPr>
            <a:r>
              <a:rPr sz="2000" b="1" dirty="0">
                <a:solidFill>
                  <a:srgbClr val="181A3E"/>
                </a:solidFill>
                <a:latin typeface="Malgun Gothic"/>
                <a:cs typeface="Malgun Gothic"/>
              </a:rPr>
              <a:t>KOREA</a:t>
            </a:r>
            <a:r>
              <a:rPr sz="2000" b="1" spc="-5" dirty="0">
                <a:solidFill>
                  <a:srgbClr val="181A3E"/>
                </a:solidFill>
                <a:latin typeface="Malgun Gothic"/>
                <a:cs typeface="Malgun Gothic"/>
              </a:rPr>
              <a:t> </a:t>
            </a:r>
            <a:r>
              <a:rPr sz="2000" b="1" spc="-10" dirty="0">
                <a:solidFill>
                  <a:srgbClr val="181A3E"/>
                </a:solidFill>
                <a:latin typeface="Malgun Gothic"/>
                <a:cs typeface="Malgun Gothic"/>
              </a:rPr>
              <a:t>BLOOMCELL</a:t>
            </a:r>
            <a:endParaRPr sz="2000" dirty="0">
              <a:latin typeface="Malgun Gothic"/>
              <a:cs typeface="Malgun Gothic"/>
            </a:endParaRPr>
          </a:p>
          <a:p>
            <a:pPr marL="12700" marR="104775" algn="ctr">
              <a:lnSpc>
                <a:spcPct val="106500"/>
              </a:lnSpc>
              <a:spcBef>
                <a:spcPts val="160"/>
              </a:spcBef>
            </a:pPr>
            <a:r>
              <a:rPr sz="1600" spc="-95" dirty="0">
                <a:solidFill>
                  <a:srgbClr val="181A3E"/>
                </a:solidFill>
                <a:latin typeface="Malgun Gothic"/>
                <a:cs typeface="Malgun Gothic"/>
              </a:rPr>
              <a:t>Advanced</a:t>
            </a:r>
            <a:r>
              <a:rPr sz="1600" spc="-165" dirty="0">
                <a:solidFill>
                  <a:srgbClr val="181A3E"/>
                </a:solidFill>
                <a:latin typeface="Malgun Gothic"/>
                <a:cs typeface="Malgun Gothic"/>
              </a:rPr>
              <a:t> </a:t>
            </a:r>
            <a:r>
              <a:rPr sz="1600" spc="-105" dirty="0">
                <a:solidFill>
                  <a:srgbClr val="181A3E"/>
                </a:solidFill>
                <a:latin typeface="Malgun Gothic"/>
                <a:cs typeface="Malgun Gothic"/>
              </a:rPr>
              <a:t>biopharmaceutical </a:t>
            </a:r>
            <a:r>
              <a:rPr lang="en-HK" sz="1600" spc="-10" dirty="0">
                <a:solidFill>
                  <a:srgbClr val="181A3E"/>
                </a:solidFill>
                <a:latin typeface="Malgun Gothic"/>
                <a:cs typeface="Malgun Gothic"/>
              </a:rPr>
              <a:t>R&amp;D company</a:t>
            </a:r>
            <a:endParaRPr sz="1600" dirty="0">
              <a:latin typeface="Malgun Gothic"/>
              <a:cs typeface="Malgun Gothic"/>
            </a:endParaRPr>
          </a:p>
        </p:txBody>
      </p:sp>
      <p:sp>
        <p:nvSpPr>
          <p:cNvPr id="73" name="TextBox 72">
            <a:extLst>
              <a:ext uri="{FF2B5EF4-FFF2-40B4-BE49-F238E27FC236}">
                <a16:creationId xmlns:a16="http://schemas.microsoft.com/office/drawing/2014/main" id="{6FA354CC-757C-8D1C-FF97-78FDE15064F8}"/>
              </a:ext>
            </a:extLst>
          </p:cNvPr>
          <p:cNvSpPr txBox="1"/>
          <p:nvPr/>
        </p:nvSpPr>
        <p:spPr>
          <a:xfrm>
            <a:off x="802132" y="1466296"/>
            <a:ext cx="10834469" cy="1200329"/>
          </a:xfrm>
          <a:prstGeom prst="rect">
            <a:avLst/>
          </a:prstGeom>
          <a:noFill/>
        </p:spPr>
        <p:txBody>
          <a:bodyPr wrap="square" rtlCol="0" anchor="ctr">
            <a:spAutoFit/>
          </a:bodyPr>
          <a:lstStyle/>
          <a:p>
            <a:pPr algn="ctr"/>
            <a:r>
              <a:rPr lang="en-US" altLang="ko-KR" spc="-20" dirty="0">
                <a:solidFill>
                  <a:srgbClr val="181A3E"/>
                </a:solidFill>
                <a:latin typeface="Arial" panose="020B0604020202020204" pitchFamily="34" charset="0"/>
                <a:cs typeface="Arial" panose="020B0604020202020204" pitchFamily="34" charset="0"/>
              </a:rPr>
              <a:t>Stem cells with their cell membranes removed to eliminate antigens on the cell membrane 260 peptides rich in active ingredients that eliminate immune rejection. Stem cells derived from umbilical cord blood, containing a large quantity of biocompatible components can be used not only as an injection using freeze-drying technology, but also as a raw material for spore cultures, functional cosmetics, and oral treatments.</a:t>
            </a:r>
            <a:endParaRPr lang="ko-KR" altLang="en-US" b="1" spc="-20" dirty="0">
              <a:solidFill>
                <a:srgbClr val="181A3E"/>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E288901B-7323-260A-0240-CB39B87BED85}"/>
              </a:ext>
            </a:extLst>
          </p:cNvPr>
          <p:cNvSpPr txBox="1"/>
          <p:nvPr/>
        </p:nvSpPr>
        <p:spPr>
          <a:xfrm>
            <a:off x="380673" y="2888648"/>
            <a:ext cx="11320882" cy="369332"/>
          </a:xfrm>
          <a:prstGeom prst="rect">
            <a:avLst/>
          </a:prstGeom>
          <a:solidFill>
            <a:schemeClr val="bg1">
              <a:lumMod val="85000"/>
            </a:schemeClr>
          </a:solidFill>
        </p:spPr>
        <p:txBody>
          <a:bodyPr wrap="square" rtlCol="0">
            <a:spAutoFit/>
          </a:bodyPr>
          <a:lstStyle/>
          <a:p>
            <a:pPr algn="ctr"/>
            <a:r>
              <a:rPr lang="en-US" altLang="ko-KR" b="1" spc="-20" dirty="0">
                <a:solidFill>
                  <a:srgbClr val="181A3E"/>
                </a:solidFill>
                <a:latin typeface="Arial" panose="020B0604020202020204" pitchFamily="34" charset="0"/>
                <a:cs typeface="Arial" panose="020B0604020202020204" pitchFamily="34" charset="0"/>
              </a:rPr>
              <a:t>&lt; Membrane-free stem cell = stem cell with cell membrane removed = protein &gt;</a:t>
            </a:r>
            <a:endParaRPr lang="ko-KR" altLang="en-US" b="1" spc="-20" dirty="0">
              <a:solidFill>
                <a:srgbClr val="181A3E"/>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023514" y="333047"/>
            <a:ext cx="2888361" cy="934253"/>
            <a:chOff x="9023514" y="333047"/>
            <a:chExt cx="2888361"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9023514" y="333047"/>
              <a:ext cx="2888361"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r>
                <a:rPr lang="en-US" altLang="ko-KR" sz="1600" spc="-150" dirty="0">
                  <a:solidFill>
                    <a:srgbClr val="191B3F"/>
                  </a:solidFill>
                  <a:latin typeface="Arial" panose="020B0604020202020204" pitchFamily="34" charset="0"/>
                  <a:ea typeface="NanumBarunGothic" panose="020B0603020101020101" pitchFamily="34" charset="-127"/>
                </a:rPr>
                <a:t> </a:t>
              </a: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02</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306610" y="301959"/>
            <a:ext cx="5055025" cy="950235"/>
            <a:chOff x="1170821" y="333047"/>
            <a:chExt cx="4467548" cy="950235"/>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1" y="698507"/>
              <a:ext cx="4467548" cy="58477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(3) </a:t>
              </a:r>
              <a:r>
                <a:rPr lang="en-HK" altLang="ko-KR" sz="1600" b="1" spc="-150" dirty="0">
                  <a:solidFill>
                    <a:srgbClr val="191B3F"/>
                  </a:solidFill>
                  <a:latin typeface="Arial" panose="020B0604020202020204" pitchFamily="34" charset="0"/>
                  <a:ea typeface="NanumBarunGothic" panose="020B0603020101020101" pitchFamily="34" charset="-127"/>
                </a:rPr>
                <a:t>Stem cell comparison</a:t>
              </a:r>
            </a:p>
            <a:p>
              <a:endParaRPr lang="en-US" altLang="ko-KR" sz="1600" b="1" spc="-150" dirty="0">
                <a:solidFill>
                  <a:srgbClr val="191B3F"/>
                </a:solidFill>
                <a:latin typeface="Arial" panose="020B0604020202020204" pitchFamily="34" charset="0"/>
                <a:ea typeface="NanumBarunGothic" panose="020B0603020101020101" pitchFamily="34" charset="-127"/>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1625177"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Business Area</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2920181" y="682525"/>
            <a:ext cx="6167836"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0E2F86-C18E-BBB6-67AA-5759467C19B3}"/>
              </a:ext>
            </a:extLst>
          </p:cNvPr>
          <p:cNvSpPr txBox="1"/>
          <p:nvPr/>
        </p:nvSpPr>
        <p:spPr>
          <a:xfrm>
            <a:off x="1236643" y="1375794"/>
            <a:ext cx="4933793" cy="646331"/>
          </a:xfrm>
          <a:prstGeom prst="rect">
            <a:avLst/>
          </a:prstGeom>
          <a:noFill/>
        </p:spPr>
        <p:txBody>
          <a:bodyPr wrap="square" rtlCol="0">
            <a:spAutoFit/>
          </a:bodyPr>
          <a:lstStyle/>
          <a:p>
            <a:r>
              <a:rPr lang="ko-KR" altLang="en-US"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Stem cells are divided into embryonic stem cells and adult stem cells.</a:t>
            </a:r>
            <a:endParaRPr lang="en-US" altLang="ko-KR"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grpSp>
        <p:nvGrpSpPr>
          <p:cNvPr id="7" name="그룹 6">
            <a:extLst>
              <a:ext uri="{FF2B5EF4-FFF2-40B4-BE49-F238E27FC236}">
                <a16:creationId xmlns:a16="http://schemas.microsoft.com/office/drawing/2014/main" id="{5789633A-321D-AEBB-43CB-99DA0162EF4E}"/>
              </a:ext>
            </a:extLst>
          </p:cNvPr>
          <p:cNvGrpSpPr/>
          <p:nvPr/>
        </p:nvGrpSpPr>
        <p:grpSpPr>
          <a:xfrm>
            <a:off x="719395" y="1998446"/>
            <a:ext cx="10921902" cy="4577157"/>
            <a:chOff x="719395" y="1998446"/>
            <a:chExt cx="10921902" cy="4577157"/>
          </a:xfrm>
        </p:grpSpPr>
        <p:graphicFrame>
          <p:nvGraphicFramePr>
            <p:cNvPr id="8" name="내용 개체 틀 3">
              <a:extLst>
                <a:ext uri="{FF2B5EF4-FFF2-40B4-BE49-F238E27FC236}">
                  <a16:creationId xmlns:a16="http://schemas.microsoft.com/office/drawing/2014/main" id="{87317666-E5DA-A5CA-F1B1-6AC966640AB2}"/>
                </a:ext>
              </a:extLst>
            </p:cNvPr>
            <p:cNvGraphicFramePr>
              <a:graphicFrameLocks/>
            </p:cNvGraphicFramePr>
            <p:nvPr/>
          </p:nvGraphicFramePr>
          <p:xfrm>
            <a:off x="719395" y="1998446"/>
            <a:ext cx="10800225" cy="4577157"/>
          </p:xfrm>
          <a:graphic>
            <a:graphicData uri="http://schemas.openxmlformats.org/drawingml/2006/table">
              <a:tbl>
                <a:tblPr firstRow="1" bandRow="1">
                  <a:tableStyleId>{5C22544A-7EE6-4342-B048-85BDC9FD1C3A}</a:tableStyleId>
                </a:tblPr>
                <a:tblGrid>
                  <a:gridCol w="2160045">
                    <a:extLst>
                      <a:ext uri="{9D8B030D-6E8A-4147-A177-3AD203B41FA5}">
                        <a16:colId xmlns:a16="http://schemas.microsoft.com/office/drawing/2014/main" val="20000"/>
                      </a:ext>
                    </a:extLst>
                  </a:gridCol>
                  <a:gridCol w="2160045">
                    <a:extLst>
                      <a:ext uri="{9D8B030D-6E8A-4147-A177-3AD203B41FA5}">
                        <a16:colId xmlns:a16="http://schemas.microsoft.com/office/drawing/2014/main" val="20001"/>
                      </a:ext>
                    </a:extLst>
                  </a:gridCol>
                  <a:gridCol w="2160045">
                    <a:extLst>
                      <a:ext uri="{9D8B030D-6E8A-4147-A177-3AD203B41FA5}">
                        <a16:colId xmlns:a16="http://schemas.microsoft.com/office/drawing/2014/main" val="20004"/>
                      </a:ext>
                    </a:extLst>
                  </a:gridCol>
                  <a:gridCol w="2160045">
                    <a:extLst>
                      <a:ext uri="{9D8B030D-6E8A-4147-A177-3AD203B41FA5}">
                        <a16:colId xmlns:a16="http://schemas.microsoft.com/office/drawing/2014/main" val="20002"/>
                      </a:ext>
                    </a:extLst>
                  </a:gridCol>
                  <a:gridCol w="2160045">
                    <a:extLst>
                      <a:ext uri="{9D8B030D-6E8A-4147-A177-3AD203B41FA5}">
                        <a16:colId xmlns:a16="http://schemas.microsoft.com/office/drawing/2014/main" val="20003"/>
                      </a:ext>
                    </a:extLst>
                  </a:gridCol>
                </a:tblGrid>
                <a:tr h="420217">
                  <a:tc rowSpan="2">
                    <a:txBody>
                      <a:bodyPr/>
                      <a:lstStyle/>
                      <a:p>
                        <a:pPr algn="ctr" latinLnBrk="1"/>
                        <a:endParaRPr lang="ko-KR" altLang="en-US" sz="1200" b="0" i="0" dirty="0">
                          <a:solidFill>
                            <a:schemeClr val="bg1"/>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200" b="0" i="0" dirty="0">
                          <a:solidFill>
                            <a:schemeClr val="bg1"/>
                          </a:solidFill>
                          <a:latin typeface="Arial" panose="020B0604020202020204" pitchFamily="34" charset="0"/>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200" b="0" i="0" dirty="0">
                          <a:solidFill>
                            <a:schemeClr val="bg1"/>
                          </a:solidFill>
                          <a:latin typeface="Arial" panose="020B0604020202020204" pitchFamily="34" charset="0"/>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h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bg1"/>
                          </a:solidFill>
                          <a:latin typeface="산돌향기 L" panose="02020304000101010101" pitchFamily="18" charset="-127"/>
                          <a:ea typeface="산돌향기 L" panose="02020304000101010101" pitchFamily="18"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bg1"/>
                          </a:solidFill>
                          <a:latin typeface="산돌향기 L" panose="02020304000101010101" pitchFamily="18" charset="-127"/>
                          <a:ea typeface="산돌향기 L" panose="02020304000101010101" pitchFamily="18"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20217">
                  <a:tc vMerge="1">
                    <a:txBody>
                      <a:bodyPr/>
                      <a:lstStyle/>
                      <a:p>
                        <a:pPr algn="ctr" latinLnBrk="1"/>
                        <a:endParaRPr lang="ko-KR" altLang="en-US" sz="1200" dirty="0">
                          <a:latin typeface="산돌향기 L" panose="02020304000101010101" pitchFamily="18" charset="-127"/>
                          <a:ea typeface="산돌향기 L" panose="02020304000101010101" pitchFamily="18"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latinLnBrk="1"/>
                        <a:endParaRPr lang="ko-KR" altLang="en-US" sz="1200" dirty="0">
                          <a:latin typeface="산돌향기 L" panose="02020304000101010101" pitchFamily="18" charset="-127"/>
                          <a:ea typeface="산돌향기 L" panose="02020304000101010101" pitchFamily="18"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200" b="0" i="0" dirty="0">
                          <a:latin typeface="Arial" panose="020B0604020202020204" pitchFamily="34" charset="0"/>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extLst>
                    <a:ext uri="{0D108BD9-81ED-4DB2-BD59-A6C34878D82A}">
                      <a16:rowId xmlns:a16="http://schemas.microsoft.com/office/drawing/2014/main" val="10001"/>
                    </a:ext>
                  </a:extLst>
                </a:tr>
                <a:tr h="420217">
                  <a:tc>
                    <a:txBody>
                      <a:bodyPr/>
                      <a:lstStyle/>
                      <a:p>
                        <a:pPr algn="ctr" latinLnBrk="1"/>
                        <a:endParaRPr lang="ko-KR" altLang="en-US"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ko-KR" altLang="en-US"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ko-KR" altLang="en-US"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2">
                          <a:lumMod val="20000"/>
                          <a:lumOff val="80000"/>
                        </a:scheme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420217">
                  <a:tc>
                    <a:txBody>
                      <a:bodyPr/>
                      <a:lstStyle/>
                      <a:p>
                        <a:pPr algn="ctr" latinLnBrk="1"/>
                        <a:endParaRPr lang="ko-KR" altLang="en-US"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2">
                          <a:lumMod val="20000"/>
                          <a:lumOff val="80000"/>
                        </a:scheme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420217">
                  <a:tc>
                    <a:txBody>
                      <a:bodyPr/>
                      <a:lstStyle/>
                      <a:p>
                        <a:pPr algn="ctr" latinLnBrk="1"/>
                        <a:endParaRPr lang="ko-KR" altLang="en-US"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2">
                          <a:lumMod val="20000"/>
                          <a:lumOff val="80000"/>
                        </a:scheme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766386">
                  <a:tc>
                    <a:txBody>
                      <a:bodyPr/>
                      <a:lstStyle/>
                      <a:p>
                        <a:pPr algn="ctr" latinLnBrk="1"/>
                        <a:endParaRPr lang="ko-KR" altLang="en-US"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2">
                          <a:lumMod val="20000"/>
                          <a:lumOff val="80000"/>
                        </a:scheme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r h="449035">
                  <a:tc>
                    <a:txBody>
                      <a:bodyPr/>
                      <a:lstStyle/>
                      <a:p>
                        <a:pPr algn="ctr" latinLnBrk="1"/>
                        <a:endParaRPr lang="ko-KR" altLang="en-US"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2">
                          <a:lumMod val="20000"/>
                          <a:lumOff val="80000"/>
                        </a:scheme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6"/>
                    </a:ext>
                  </a:extLst>
                </a:tr>
                <a:tr h="420217">
                  <a:tc>
                    <a:txBody>
                      <a:bodyPr/>
                      <a:lstStyle/>
                      <a:p>
                        <a:pPr algn="ctr" latinLnBrk="1"/>
                        <a:endParaRPr lang="ko-KR" altLang="en-US"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2">
                          <a:lumMod val="20000"/>
                          <a:lumOff val="80000"/>
                        </a:scheme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7"/>
                    </a:ext>
                  </a:extLst>
                </a:tr>
                <a:tr h="420217">
                  <a:tc>
                    <a:txBody>
                      <a:bodyPr/>
                      <a:lstStyle/>
                      <a:p>
                        <a:pPr algn="ctr" latinLnBrk="1"/>
                        <a:endParaRPr lang="ko-KR" altLang="en-US"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2">
                          <a:lumMod val="20000"/>
                          <a:lumOff val="80000"/>
                        </a:scheme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8"/>
                    </a:ext>
                  </a:extLst>
                </a:tr>
                <a:tr h="420217">
                  <a:tc>
                    <a:txBody>
                      <a:bodyPr/>
                      <a:lstStyle/>
                      <a:p>
                        <a:pPr algn="ctr" latinLnBrk="1"/>
                        <a:endParaRPr lang="ko-KR" altLang="en-US"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noFill/>
                    </a:tcPr>
                  </a:tc>
                  <a:tc>
                    <a:txBody>
                      <a:bodyPr/>
                      <a:lstStyle/>
                      <a:p>
                        <a:pPr algn="ctr" latinLnBrk="1"/>
                        <a:endParaRPr lang="en-US" altLang="ko-KR" sz="1200" b="0" i="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2">
                          <a:lumMod val="20000"/>
                          <a:lumOff val="80000"/>
                        </a:schemeClr>
                      </a:solidFill>
                    </a:tcPr>
                  </a:tc>
                  <a:tc>
                    <a:txBody>
                      <a:bodyPr/>
                      <a:lstStyle/>
                      <a:p>
                        <a:pPr algn="ctr" latinLnBrk="1"/>
                        <a:endParaRPr lang="ko-KR" altLang="en-US" sz="1200" b="0" i="0" dirty="0">
                          <a:solidFill>
                            <a:srgbClr val="ED636D"/>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9"/>
                    </a:ext>
                  </a:extLst>
                </a:tr>
              </a:tbl>
            </a:graphicData>
          </a:graphic>
        </p:graphicFrame>
        <p:sp>
          <p:nvSpPr>
            <p:cNvPr id="9" name="TextBox 8">
              <a:extLst>
                <a:ext uri="{FF2B5EF4-FFF2-40B4-BE49-F238E27FC236}">
                  <a16:creationId xmlns:a16="http://schemas.microsoft.com/office/drawing/2014/main" id="{B47CA226-C68D-F3A7-E9DF-BDA2014190C2}"/>
                </a:ext>
              </a:extLst>
            </p:cNvPr>
            <p:cNvSpPr txBox="1"/>
            <p:nvPr/>
          </p:nvSpPr>
          <p:spPr>
            <a:xfrm>
              <a:off x="1493726" y="2231330"/>
              <a:ext cx="613920" cy="323165"/>
            </a:xfrm>
            <a:prstGeom prst="rect">
              <a:avLst/>
            </a:prstGeom>
            <a:noFill/>
          </p:spPr>
          <p:txBody>
            <a:bodyPr wrap="square" rtlCol="0">
              <a:spAutoFit/>
            </a:bodyPr>
            <a:lstStyle/>
            <a:p>
              <a:pPr algn="ctr"/>
              <a:r>
                <a:rPr lang="en-HK" altLang="ko-KR" sz="1500" b="1" spc="-150" dirty="0">
                  <a:solidFill>
                    <a:schemeClr val="bg1"/>
                  </a:solidFill>
                  <a:latin typeface="Arial" panose="020B0604020202020204" pitchFamily="34" charset="0"/>
                  <a:ea typeface="NanumBarunGothic" panose="020B0603020101020101" pitchFamily="34" charset="-127"/>
                </a:rPr>
                <a:t>Item</a:t>
              </a:r>
              <a:endParaRPr lang="ko-KR" altLang="en-US" sz="1500" b="1" spc="-150" dirty="0">
                <a:solidFill>
                  <a:schemeClr val="bg1"/>
                </a:solidFill>
                <a:latin typeface="Arial" panose="020B0604020202020204" pitchFamily="34" charset="0"/>
                <a:ea typeface="NanumBarunGothic" panose="020B0603020101020101" pitchFamily="34" charset="-127"/>
              </a:endParaRPr>
            </a:p>
          </p:txBody>
        </p:sp>
        <p:sp>
          <p:nvSpPr>
            <p:cNvPr id="10" name="TextBox 9">
              <a:extLst>
                <a:ext uri="{FF2B5EF4-FFF2-40B4-BE49-F238E27FC236}">
                  <a16:creationId xmlns:a16="http://schemas.microsoft.com/office/drawing/2014/main" id="{D3A35DC2-318A-8F3B-94E2-C63E758104B2}"/>
                </a:ext>
              </a:extLst>
            </p:cNvPr>
            <p:cNvSpPr txBox="1"/>
            <p:nvPr/>
          </p:nvSpPr>
          <p:spPr>
            <a:xfrm>
              <a:off x="3339361" y="2255822"/>
              <a:ext cx="1461409" cy="553998"/>
            </a:xfrm>
            <a:prstGeom prst="rect">
              <a:avLst/>
            </a:prstGeom>
            <a:noFill/>
          </p:spPr>
          <p:txBody>
            <a:bodyPr wrap="square" rtlCol="0">
              <a:spAutoFit/>
            </a:bodyPr>
            <a:lstStyle/>
            <a:p>
              <a:pPr algn="ctr"/>
              <a:r>
                <a:rPr lang="ko-KR" altLang="en-US" sz="1500" b="1" spc="-150" dirty="0">
                  <a:solidFill>
                    <a:schemeClr val="bg1"/>
                  </a:solidFill>
                  <a:latin typeface="Arial" panose="020B0604020202020204" pitchFamily="34" charset="0"/>
                  <a:ea typeface="NanumBarunGothic" panose="020B0603020101020101" pitchFamily="34" charset="-127"/>
                </a:rPr>
                <a:t>Embryonic stem cells</a:t>
              </a:r>
            </a:p>
          </p:txBody>
        </p:sp>
        <p:sp>
          <p:nvSpPr>
            <p:cNvPr id="11" name="TextBox 10">
              <a:extLst>
                <a:ext uri="{FF2B5EF4-FFF2-40B4-BE49-F238E27FC236}">
                  <a16:creationId xmlns:a16="http://schemas.microsoft.com/office/drawing/2014/main" id="{A9C5E3B5-0DE4-ABCC-FEB4-78DF987442EB}"/>
                </a:ext>
              </a:extLst>
            </p:cNvPr>
            <p:cNvSpPr txBox="1"/>
            <p:nvPr/>
          </p:nvSpPr>
          <p:spPr>
            <a:xfrm>
              <a:off x="5060415" y="2226180"/>
              <a:ext cx="2160618" cy="323165"/>
            </a:xfrm>
            <a:prstGeom prst="rect">
              <a:avLst/>
            </a:prstGeom>
            <a:noFill/>
          </p:spPr>
          <p:txBody>
            <a:bodyPr wrap="square" rtlCol="0">
              <a:spAutoFit/>
            </a:bodyPr>
            <a:lstStyle/>
            <a:p>
              <a:pPr algn="ctr"/>
              <a:r>
                <a:rPr lang="en-HK" altLang="ko-KR" sz="1500" b="1" spc="-150" dirty="0">
                  <a:solidFill>
                    <a:schemeClr val="accent4">
                      <a:lumMod val="20000"/>
                      <a:lumOff val="80000"/>
                    </a:schemeClr>
                  </a:solidFill>
                  <a:latin typeface="Arial" panose="020B0604020202020204" pitchFamily="34" charset="0"/>
                  <a:ea typeface="NanumBarunGothic" panose="020B0603020101020101" pitchFamily="34" charset="-127"/>
                </a:rPr>
                <a:t>Umbilical cord</a:t>
              </a:r>
              <a:r>
                <a:rPr lang="ko-KR" altLang="en-US" sz="1500" b="1" spc="-150" dirty="0">
                  <a:solidFill>
                    <a:schemeClr val="accent4">
                      <a:lumMod val="20000"/>
                      <a:lumOff val="80000"/>
                    </a:schemeClr>
                  </a:solidFill>
                  <a:latin typeface="Arial" panose="020B0604020202020204" pitchFamily="34" charset="0"/>
                  <a:ea typeface="NanumBarunGothic" panose="020B0603020101020101" pitchFamily="34" charset="-127"/>
                </a:rPr>
                <a:t>  </a:t>
              </a:r>
              <a:r>
                <a:rPr lang="en-HK" altLang="ko-KR" sz="1500" b="1" spc="-150" dirty="0">
                  <a:solidFill>
                    <a:schemeClr val="accent4">
                      <a:lumMod val="20000"/>
                      <a:lumOff val="80000"/>
                    </a:schemeClr>
                  </a:solidFill>
                  <a:latin typeface="Arial" panose="020B0604020202020204" pitchFamily="34" charset="0"/>
                  <a:ea typeface="NanumBarunGothic" panose="020B0603020101020101" pitchFamily="34" charset="-127"/>
                </a:rPr>
                <a:t>stem</a:t>
              </a:r>
              <a:r>
                <a:rPr lang="ko-KR" altLang="en-US" sz="1500" b="1" spc="-150" dirty="0">
                  <a:solidFill>
                    <a:schemeClr val="accent4">
                      <a:lumMod val="20000"/>
                      <a:lumOff val="80000"/>
                    </a:schemeClr>
                  </a:solidFill>
                  <a:latin typeface="Arial" panose="020B0604020202020204" pitchFamily="34" charset="0"/>
                  <a:ea typeface="NanumBarunGothic" panose="020B0603020101020101" pitchFamily="34" charset="-127"/>
                </a:rPr>
                <a:t> </a:t>
              </a:r>
              <a:r>
                <a:rPr lang="en-HK" altLang="ko-KR" sz="1500" b="1" spc="-150" dirty="0">
                  <a:solidFill>
                    <a:schemeClr val="accent4">
                      <a:lumMod val="20000"/>
                      <a:lumOff val="80000"/>
                    </a:schemeClr>
                  </a:solidFill>
                  <a:latin typeface="Arial" panose="020B0604020202020204" pitchFamily="34" charset="0"/>
                  <a:ea typeface="NanumBarunGothic" panose="020B0603020101020101" pitchFamily="34" charset="-127"/>
                </a:rPr>
                <a:t>cell</a:t>
              </a:r>
              <a:endParaRPr lang="ko-KR" altLang="en-US" sz="1500" b="1" spc="-150" dirty="0">
                <a:solidFill>
                  <a:schemeClr val="accent4">
                    <a:lumMod val="20000"/>
                    <a:lumOff val="80000"/>
                  </a:schemeClr>
                </a:solidFill>
                <a:latin typeface="Arial" panose="020B0604020202020204" pitchFamily="34" charset="0"/>
                <a:ea typeface="NanumBarunGothic" panose="020B0603020101020101" pitchFamily="34" charset="-127"/>
              </a:endParaRPr>
            </a:p>
          </p:txBody>
        </p:sp>
        <p:sp>
          <p:nvSpPr>
            <p:cNvPr id="12" name="TextBox 11">
              <a:extLst>
                <a:ext uri="{FF2B5EF4-FFF2-40B4-BE49-F238E27FC236}">
                  <a16:creationId xmlns:a16="http://schemas.microsoft.com/office/drawing/2014/main" id="{E49CB230-0E38-8BC3-4429-0BB2455F5F98}"/>
                </a:ext>
              </a:extLst>
            </p:cNvPr>
            <p:cNvSpPr txBox="1"/>
            <p:nvPr/>
          </p:nvSpPr>
          <p:spPr>
            <a:xfrm>
              <a:off x="9577741" y="2213961"/>
              <a:ext cx="1820636" cy="323165"/>
            </a:xfrm>
            <a:prstGeom prst="rect">
              <a:avLst/>
            </a:prstGeom>
            <a:noFill/>
          </p:spPr>
          <p:txBody>
            <a:bodyPr wrap="square" rtlCol="0">
              <a:spAutoFit/>
            </a:bodyPr>
            <a:lstStyle/>
            <a:p>
              <a:pPr algn="ctr"/>
              <a:r>
                <a:rPr lang="ko-KR" altLang="en-US" sz="1500" b="1" spc="-150" dirty="0">
                  <a:solidFill>
                    <a:schemeClr val="accent4">
                      <a:lumMod val="20000"/>
                      <a:lumOff val="80000"/>
                    </a:schemeClr>
                  </a:solidFill>
                  <a:latin typeface="Arial" panose="020B0604020202020204" pitchFamily="34" charset="0"/>
                  <a:ea typeface="NanumBarunGothic" panose="020B0603020101020101" pitchFamily="34" charset="-127"/>
                </a:rPr>
                <a:t>Adipose Stem Cells</a:t>
              </a:r>
            </a:p>
          </p:txBody>
        </p:sp>
        <p:sp>
          <p:nvSpPr>
            <p:cNvPr id="13" name="TextBox 12">
              <a:extLst>
                <a:ext uri="{FF2B5EF4-FFF2-40B4-BE49-F238E27FC236}">
                  <a16:creationId xmlns:a16="http://schemas.microsoft.com/office/drawing/2014/main" id="{324FE683-488B-CBF5-442D-0AB5E3A51B00}"/>
                </a:ext>
              </a:extLst>
            </p:cNvPr>
            <p:cNvSpPr txBox="1"/>
            <p:nvPr/>
          </p:nvSpPr>
          <p:spPr>
            <a:xfrm>
              <a:off x="1410674" y="2893429"/>
              <a:ext cx="754063"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Source</a:t>
              </a:r>
            </a:p>
          </p:txBody>
        </p:sp>
        <p:sp>
          <p:nvSpPr>
            <p:cNvPr id="16" name="TextBox 15">
              <a:extLst>
                <a:ext uri="{FF2B5EF4-FFF2-40B4-BE49-F238E27FC236}">
                  <a16:creationId xmlns:a16="http://schemas.microsoft.com/office/drawing/2014/main" id="{EB88AF86-FBF2-D510-BA61-C09E2D9A15AC}"/>
                </a:ext>
              </a:extLst>
            </p:cNvPr>
            <p:cNvSpPr txBox="1"/>
            <p:nvPr/>
          </p:nvSpPr>
          <p:spPr>
            <a:xfrm>
              <a:off x="1151163" y="3295684"/>
              <a:ext cx="1289957" cy="323165"/>
            </a:xfrm>
            <a:prstGeom prst="rect">
              <a:avLst/>
            </a:prstGeom>
            <a:noFill/>
          </p:spPr>
          <p:txBody>
            <a:bodyPr wrap="square" rtlCol="0">
              <a:spAutoFit/>
            </a:bodyPr>
            <a:lstStyle/>
            <a:p>
              <a:pPr algn="ctr"/>
              <a:r>
                <a:rPr lang="ko-KR" altLang="en-US" sz="15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Ease</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of </a:t>
              </a:r>
              <a:r>
                <a:rPr lang="ko-KR" altLang="en-US" sz="15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Supply</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7" name="TextBox 16">
              <a:extLst>
                <a:ext uri="{FF2B5EF4-FFF2-40B4-BE49-F238E27FC236}">
                  <a16:creationId xmlns:a16="http://schemas.microsoft.com/office/drawing/2014/main" id="{F7D5FFCC-E1B9-6271-6F6B-4FEEFFED45BA}"/>
                </a:ext>
              </a:extLst>
            </p:cNvPr>
            <p:cNvSpPr txBox="1"/>
            <p:nvPr/>
          </p:nvSpPr>
          <p:spPr>
            <a:xfrm>
              <a:off x="1141848" y="3737821"/>
              <a:ext cx="1487173"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Mass Production</a:t>
              </a:r>
            </a:p>
          </p:txBody>
        </p:sp>
        <p:sp>
          <p:nvSpPr>
            <p:cNvPr id="18" name="TextBox 17">
              <a:extLst>
                <a:ext uri="{FF2B5EF4-FFF2-40B4-BE49-F238E27FC236}">
                  <a16:creationId xmlns:a16="http://schemas.microsoft.com/office/drawing/2014/main" id="{FBF3F47F-F34F-52F4-C0B7-3B5A212D071E}"/>
                </a:ext>
              </a:extLst>
            </p:cNvPr>
            <p:cNvSpPr txBox="1"/>
            <p:nvPr/>
          </p:nvSpPr>
          <p:spPr>
            <a:xfrm>
              <a:off x="1217854" y="4264809"/>
              <a:ext cx="1352227" cy="553998"/>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Differentiation capabilities</a:t>
              </a:r>
            </a:p>
          </p:txBody>
        </p:sp>
        <p:sp>
          <p:nvSpPr>
            <p:cNvPr id="19" name="TextBox 18">
              <a:extLst>
                <a:ext uri="{FF2B5EF4-FFF2-40B4-BE49-F238E27FC236}">
                  <a16:creationId xmlns:a16="http://schemas.microsoft.com/office/drawing/2014/main" id="{AAC698EC-2FFE-B8D2-F64D-B9639DC2C08A}"/>
                </a:ext>
              </a:extLst>
            </p:cNvPr>
            <p:cNvSpPr txBox="1"/>
            <p:nvPr/>
          </p:nvSpPr>
          <p:spPr>
            <a:xfrm>
              <a:off x="1102300" y="4916216"/>
              <a:ext cx="1379764"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Ethical issues</a:t>
              </a:r>
            </a:p>
          </p:txBody>
        </p:sp>
        <p:sp>
          <p:nvSpPr>
            <p:cNvPr id="20" name="TextBox 19">
              <a:extLst>
                <a:ext uri="{FF2B5EF4-FFF2-40B4-BE49-F238E27FC236}">
                  <a16:creationId xmlns:a16="http://schemas.microsoft.com/office/drawing/2014/main" id="{75DA9DA0-C6CE-C4D2-6BC0-FA66A1ACDED5}"/>
                </a:ext>
              </a:extLst>
            </p:cNvPr>
            <p:cNvSpPr txBox="1"/>
            <p:nvPr/>
          </p:nvSpPr>
          <p:spPr>
            <a:xfrm>
              <a:off x="963507" y="5342963"/>
              <a:ext cx="1771650"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Teratogenicity</a:t>
              </a:r>
            </a:p>
          </p:txBody>
        </p:sp>
        <p:sp>
          <p:nvSpPr>
            <p:cNvPr id="21" name="TextBox 20">
              <a:extLst>
                <a:ext uri="{FF2B5EF4-FFF2-40B4-BE49-F238E27FC236}">
                  <a16:creationId xmlns:a16="http://schemas.microsoft.com/office/drawing/2014/main" id="{BE058CAB-BC56-AA8F-1E4D-257D3D983D2A}"/>
                </a:ext>
              </a:extLst>
            </p:cNvPr>
            <p:cNvSpPr txBox="1"/>
            <p:nvPr/>
          </p:nvSpPr>
          <p:spPr>
            <a:xfrm>
              <a:off x="1082923" y="5762579"/>
              <a:ext cx="1436914"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Graft rejection</a:t>
              </a:r>
            </a:p>
          </p:txBody>
        </p:sp>
        <p:sp>
          <p:nvSpPr>
            <p:cNvPr id="22" name="TextBox 21">
              <a:extLst>
                <a:ext uri="{FF2B5EF4-FFF2-40B4-BE49-F238E27FC236}">
                  <a16:creationId xmlns:a16="http://schemas.microsoft.com/office/drawing/2014/main" id="{9C0EE021-50D8-F2B5-F3A8-25F158504F00}"/>
                </a:ext>
              </a:extLst>
            </p:cNvPr>
            <p:cNvSpPr txBox="1"/>
            <p:nvPr/>
          </p:nvSpPr>
          <p:spPr>
            <a:xfrm>
              <a:off x="963506" y="6189326"/>
              <a:ext cx="1665515"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Stem cell content</a:t>
              </a:r>
            </a:p>
          </p:txBody>
        </p:sp>
        <p:sp>
          <p:nvSpPr>
            <p:cNvPr id="23" name="TextBox 22">
              <a:extLst>
                <a:ext uri="{FF2B5EF4-FFF2-40B4-BE49-F238E27FC236}">
                  <a16:creationId xmlns:a16="http://schemas.microsoft.com/office/drawing/2014/main" id="{E8EB8F0D-6427-5A7D-AAD1-E9CFBC1E09E1}"/>
                </a:ext>
              </a:extLst>
            </p:cNvPr>
            <p:cNvSpPr txBox="1"/>
            <p:nvPr/>
          </p:nvSpPr>
          <p:spPr>
            <a:xfrm>
              <a:off x="3069146" y="2913324"/>
              <a:ext cx="1831821"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Ovum</a:t>
              </a: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Fertilized Egg</a:t>
              </a:r>
            </a:p>
          </p:txBody>
        </p:sp>
        <p:sp>
          <p:nvSpPr>
            <p:cNvPr id="24" name="TextBox 23">
              <a:extLst>
                <a:ext uri="{FF2B5EF4-FFF2-40B4-BE49-F238E27FC236}">
                  <a16:creationId xmlns:a16="http://schemas.microsoft.com/office/drawing/2014/main" id="{2225EC79-625B-5687-6D6D-BF5F43DDA01C}"/>
                </a:ext>
              </a:extLst>
            </p:cNvPr>
            <p:cNvSpPr txBox="1"/>
            <p:nvPr/>
          </p:nvSpPr>
          <p:spPr>
            <a:xfrm>
              <a:off x="3296241" y="3302042"/>
              <a:ext cx="1377632" cy="323165"/>
            </a:xfrm>
            <a:prstGeom prst="rect">
              <a:avLst/>
            </a:prstGeom>
            <a:noFill/>
          </p:spPr>
          <p:txBody>
            <a:bodyPr wrap="square" rtlCol="0">
              <a:spAutoFit/>
            </a:bodyPr>
            <a:lstStyle/>
            <a:p>
              <a:pPr algn="ctr"/>
              <a:r>
                <a:rPr lang="en-HK"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Difficult</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25" name="TextBox 24">
              <a:extLst>
                <a:ext uri="{FF2B5EF4-FFF2-40B4-BE49-F238E27FC236}">
                  <a16:creationId xmlns:a16="http://schemas.microsoft.com/office/drawing/2014/main" id="{ABAECA6F-34D0-261F-2D0C-C4F9802DBCD1}"/>
                </a:ext>
              </a:extLst>
            </p:cNvPr>
            <p:cNvSpPr txBox="1"/>
            <p:nvPr/>
          </p:nvSpPr>
          <p:spPr>
            <a:xfrm>
              <a:off x="3488475" y="3743207"/>
              <a:ext cx="923854" cy="323165"/>
            </a:xfrm>
            <a:prstGeom prst="rect">
              <a:avLst/>
            </a:prstGeom>
            <a:noFill/>
          </p:spPr>
          <p:txBody>
            <a:bodyPr wrap="square" rtlCol="0">
              <a:spAutoFit/>
            </a:bodyPr>
            <a:lstStyle/>
            <a:p>
              <a:pPr algn="ctr"/>
              <a:r>
                <a:rPr lang="en-HK"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Difficult</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26" name="TextBox 25">
              <a:extLst>
                <a:ext uri="{FF2B5EF4-FFF2-40B4-BE49-F238E27FC236}">
                  <a16:creationId xmlns:a16="http://schemas.microsoft.com/office/drawing/2014/main" id="{1EF04CDD-5523-F34F-604F-2FAA8B799484}"/>
                </a:ext>
              </a:extLst>
            </p:cNvPr>
            <p:cNvSpPr txBox="1"/>
            <p:nvPr/>
          </p:nvSpPr>
          <p:spPr>
            <a:xfrm>
              <a:off x="2928576" y="4139606"/>
              <a:ext cx="2057399" cy="692497"/>
            </a:xfrm>
            <a:prstGeom prst="rect">
              <a:avLst/>
            </a:prstGeom>
            <a:noFill/>
          </p:spPr>
          <p:txBody>
            <a:bodyPr wrap="square" rtlCol="0">
              <a:spAutoFit/>
            </a:bodyPr>
            <a:lstStyle/>
            <a:p>
              <a:pPr algn="ctr"/>
              <a:r>
                <a:rPr lang="en-HK"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Excellent</a:t>
              </a:r>
              <a:endPar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capable of differentiating into </a:t>
              </a:r>
              <a:r>
                <a:rPr lang="en-US" altLang="ko-KR"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210 </a:t>
              </a:r>
              <a:r>
                <a:rPr lang="ko-KR" altLang="en-US"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en-HK" altLang="ko-KR"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human</a:t>
              </a:r>
              <a:r>
                <a:rPr lang="ko-KR" altLang="en-US"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en-HK" altLang="ko-KR"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cell types)</a:t>
              </a:r>
              <a:endParaRPr lang="ko-KR" altLang="en-US"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27" name="TextBox 26">
              <a:extLst>
                <a:ext uri="{FF2B5EF4-FFF2-40B4-BE49-F238E27FC236}">
                  <a16:creationId xmlns:a16="http://schemas.microsoft.com/office/drawing/2014/main" id="{FC6CC758-1C8B-F374-0328-AF15D23D8A07}"/>
                </a:ext>
              </a:extLst>
            </p:cNvPr>
            <p:cNvSpPr txBox="1"/>
            <p:nvPr/>
          </p:nvSpPr>
          <p:spPr>
            <a:xfrm>
              <a:off x="3247254" y="4922574"/>
              <a:ext cx="1379764"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Yes</a:t>
              </a:r>
            </a:p>
          </p:txBody>
        </p:sp>
        <p:sp>
          <p:nvSpPr>
            <p:cNvPr id="28" name="TextBox 27">
              <a:extLst>
                <a:ext uri="{FF2B5EF4-FFF2-40B4-BE49-F238E27FC236}">
                  <a16:creationId xmlns:a16="http://schemas.microsoft.com/office/drawing/2014/main" id="{06D0F001-3553-D41F-88EC-41B62E390175}"/>
                </a:ext>
              </a:extLst>
            </p:cNvPr>
            <p:cNvSpPr txBox="1"/>
            <p:nvPr/>
          </p:nvSpPr>
          <p:spPr>
            <a:xfrm>
              <a:off x="3051313" y="5349321"/>
              <a:ext cx="1771650" cy="323165"/>
            </a:xfrm>
            <a:prstGeom prst="rect">
              <a:avLst/>
            </a:prstGeom>
            <a:noFill/>
          </p:spPr>
          <p:txBody>
            <a:bodyPr wrap="square" rtlCol="0">
              <a:spAutoFit/>
            </a:bodyPr>
            <a:lstStyle/>
            <a:p>
              <a:pPr algn="ctr"/>
              <a:r>
                <a:rPr lang="ko-KR" altLang="en-US" sz="15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Yes</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29" name="TextBox 28">
              <a:extLst>
                <a:ext uri="{FF2B5EF4-FFF2-40B4-BE49-F238E27FC236}">
                  <a16:creationId xmlns:a16="http://schemas.microsoft.com/office/drawing/2014/main" id="{00293755-B1E7-DDA6-84FC-0C0EC5AE42EB}"/>
                </a:ext>
              </a:extLst>
            </p:cNvPr>
            <p:cNvSpPr txBox="1"/>
            <p:nvPr/>
          </p:nvSpPr>
          <p:spPr>
            <a:xfrm>
              <a:off x="3288077" y="5768937"/>
              <a:ext cx="1289957"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Weak</a:t>
              </a:r>
            </a:p>
          </p:txBody>
        </p:sp>
        <p:sp>
          <p:nvSpPr>
            <p:cNvPr id="30" name="TextBox 29">
              <a:extLst>
                <a:ext uri="{FF2B5EF4-FFF2-40B4-BE49-F238E27FC236}">
                  <a16:creationId xmlns:a16="http://schemas.microsoft.com/office/drawing/2014/main" id="{2749EA3B-266D-7E6C-A0EA-6FA2B8251DE5}"/>
                </a:ext>
              </a:extLst>
            </p:cNvPr>
            <p:cNvSpPr txBox="1"/>
            <p:nvPr/>
          </p:nvSpPr>
          <p:spPr>
            <a:xfrm>
              <a:off x="3108460" y="6195684"/>
              <a:ext cx="1665515" cy="323165"/>
            </a:xfrm>
            <a:prstGeom prst="rect">
              <a:avLst/>
            </a:prstGeom>
            <a:noFill/>
          </p:spPr>
          <p:txBody>
            <a:bodyPr wrap="square" rtlCol="0">
              <a:spAutoFit/>
            </a:bodyPr>
            <a:lstStyle/>
            <a:p>
              <a:pPr algn="ctr"/>
              <a:r>
                <a:rPr lang="en-HK"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High</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34" name="TextBox 33">
              <a:extLst>
                <a:ext uri="{FF2B5EF4-FFF2-40B4-BE49-F238E27FC236}">
                  <a16:creationId xmlns:a16="http://schemas.microsoft.com/office/drawing/2014/main" id="{94A4EF10-C011-DB7D-614E-E1D779B1263F}"/>
                </a:ext>
              </a:extLst>
            </p:cNvPr>
            <p:cNvSpPr txBox="1"/>
            <p:nvPr/>
          </p:nvSpPr>
          <p:spPr>
            <a:xfrm>
              <a:off x="5423331" y="2899920"/>
              <a:ext cx="1434785" cy="323165"/>
            </a:xfrm>
            <a:prstGeom prst="rect">
              <a:avLst/>
            </a:prstGeom>
            <a:noFill/>
          </p:spPr>
          <p:txBody>
            <a:bodyPr wrap="square" rtlCol="0">
              <a:spAutoFit/>
            </a:bodyPr>
            <a:lstStyle/>
            <a:p>
              <a:pPr algn="ct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Umbilical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cord</a:t>
              </a:r>
            </a:p>
          </p:txBody>
        </p:sp>
        <p:sp>
          <p:nvSpPr>
            <p:cNvPr id="35" name="TextBox 34">
              <a:extLst>
                <a:ext uri="{FF2B5EF4-FFF2-40B4-BE49-F238E27FC236}">
                  <a16:creationId xmlns:a16="http://schemas.microsoft.com/office/drawing/2014/main" id="{2DB6C127-EBBA-C497-A02F-44F8BFF56DF1}"/>
                </a:ext>
              </a:extLst>
            </p:cNvPr>
            <p:cNvSpPr txBox="1"/>
            <p:nvPr/>
          </p:nvSpPr>
          <p:spPr>
            <a:xfrm>
              <a:off x="5495746" y="3302042"/>
              <a:ext cx="1289957"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Easy</a:t>
              </a:r>
            </a:p>
          </p:txBody>
        </p:sp>
        <p:sp>
          <p:nvSpPr>
            <p:cNvPr id="38" name="TextBox 37">
              <a:extLst>
                <a:ext uri="{FF2B5EF4-FFF2-40B4-BE49-F238E27FC236}">
                  <a16:creationId xmlns:a16="http://schemas.microsoft.com/office/drawing/2014/main" id="{9EED7C64-98D9-60B0-EE1F-C53A286AD4FD}"/>
                </a:ext>
              </a:extLst>
            </p:cNvPr>
            <p:cNvSpPr txBox="1"/>
            <p:nvPr/>
          </p:nvSpPr>
          <p:spPr>
            <a:xfrm>
              <a:off x="5679816" y="3726879"/>
              <a:ext cx="923854" cy="323165"/>
            </a:xfrm>
            <a:prstGeom prst="rect">
              <a:avLst/>
            </a:prstGeom>
            <a:noFill/>
          </p:spPr>
          <p:txBody>
            <a:bodyPr wrap="square" rtlCol="0">
              <a:spAutoFit/>
            </a:bodyPr>
            <a:lstStyle/>
            <a:p>
              <a:pPr algn="ctr"/>
              <a:r>
                <a:rPr lang="ko-KR" altLang="en-US" sz="15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Easy</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40" name="TextBox 39">
              <a:extLst>
                <a:ext uri="{FF2B5EF4-FFF2-40B4-BE49-F238E27FC236}">
                  <a16:creationId xmlns:a16="http://schemas.microsoft.com/office/drawing/2014/main" id="{E1EB1F12-E3A0-C806-3104-4C734A9F323E}"/>
                </a:ext>
              </a:extLst>
            </p:cNvPr>
            <p:cNvSpPr txBox="1"/>
            <p:nvPr/>
          </p:nvSpPr>
          <p:spPr>
            <a:xfrm>
              <a:off x="5405939" y="4922574"/>
              <a:ext cx="1379764"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None</a:t>
              </a:r>
            </a:p>
          </p:txBody>
        </p:sp>
        <p:sp>
          <p:nvSpPr>
            <p:cNvPr id="41" name="TextBox 40">
              <a:extLst>
                <a:ext uri="{FF2B5EF4-FFF2-40B4-BE49-F238E27FC236}">
                  <a16:creationId xmlns:a16="http://schemas.microsoft.com/office/drawing/2014/main" id="{2E13A207-B87A-A924-17A6-00D5D361558F}"/>
                </a:ext>
              </a:extLst>
            </p:cNvPr>
            <p:cNvSpPr txBox="1"/>
            <p:nvPr/>
          </p:nvSpPr>
          <p:spPr>
            <a:xfrm>
              <a:off x="5218162" y="5349321"/>
              <a:ext cx="1771650" cy="323165"/>
            </a:xfrm>
            <a:prstGeom prst="rect">
              <a:avLst/>
            </a:prstGeom>
            <a:noFill/>
          </p:spPr>
          <p:txBody>
            <a:bodyPr wrap="square" rtlCol="0">
              <a:spAutoFit/>
            </a:bodyPr>
            <a:lstStyle/>
            <a:p>
              <a:pPr algn="ctr"/>
              <a:r>
                <a:rPr lang="ko-KR" altLang="en-US" sz="15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None</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42" name="TextBox 41">
              <a:extLst>
                <a:ext uri="{FF2B5EF4-FFF2-40B4-BE49-F238E27FC236}">
                  <a16:creationId xmlns:a16="http://schemas.microsoft.com/office/drawing/2014/main" id="{24D42059-14EB-7FF8-11DB-209CA9354821}"/>
                </a:ext>
              </a:extLst>
            </p:cNvPr>
            <p:cNvSpPr txBox="1"/>
            <p:nvPr/>
          </p:nvSpPr>
          <p:spPr>
            <a:xfrm>
              <a:off x="5495746" y="5768937"/>
              <a:ext cx="1289957"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Rarely</a:t>
              </a:r>
            </a:p>
          </p:txBody>
        </p:sp>
        <p:sp>
          <p:nvSpPr>
            <p:cNvPr id="43" name="TextBox 42">
              <a:extLst>
                <a:ext uri="{FF2B5EF4-FFF2-40B4-BE49-F238E27FC236}">
                  <a16:creationId xmlns:a16="http://schemas.microsoft.com/office/drawing/2014/main" id="{B54F42A1-9D87-35E5-A29C-6E820CC0FF9A}"/>
                </a:ext>
              </a:extLst>
            </p:cNvPr>
            <p:cNvSpPr txBox="1"/>
            <p:nvPr/>
          </p:nvSpPr>
          <p:spPr>
            <a:xfrm>
              <a:off x="5275309" y="6195684"/>
              <a:ext cx="1665515" cy="323165"/>
            </a:xfrm>
            <a:prstGeom prst="rect">
              <a:avLst/>
            </a:prstGeom>
            <a:noFill/>
          </p:spPr>
          <p:txBody>
            <a:bodyPr wrap="square" rtlCol="0">
              <a:spAutoFit/>
            </a:bodyPr>
            <a:lstStyle/>
            <a:p>
              <a:pPr algn="ctr"/>
              <a:r>
                <a:rPr lang="en-HK"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High</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44" name="TextBox 43">
              <a:extLst>
                <a:ext uri="{FF2B5EF4-FFF2-40B4-BE49-F238E27FC236}">
                  <a16:creationId xmlns:a16="http://schemas.microsoft.com/office/drawing/2014/main" id="{B5A450A6-6FF9-266D-C420-0EB5029BC974}"/>
                </a:ext>
              </a:extLst>
            </p:cNvPr>
            <p:cNvSpPr txBox="1"/>
            <p:nvPr/>
          </p:nvSpPr>
          <p:spPr>
            <a:xfrm>
              <a:off x="7635174" y="2094239"/>
              <a:ext cx="1388340" cy="323165"/>
            </a:xfrm>
            <a:prstGeom prst="rect">
              <a:avLst/>
            </a:prstGeom>
            <a:noFill/>
          </p:spPr>
          <p:txBody>
            <a:bodyPr wrap="square" rtlCol="0">
              <a:spAutoFit/>
            </a:bodyPr>
            <a:lstStyle/>
            <a:p>
              <a:pPr algn="ctr"/>
              <a:r>
                <a:rPr lang="ko-KR" altLang="en-US" sz="1500" b="1" spc="-150" dirty="0">
                  <a:solidFill>
                    <a:schemeClr val="bg1"/>
                  </a:solidFill>
                  <a:latin typeface="Arial" panose="020B0604020202020204" pitchFamily="34" charset="0"/>
                  <a:ea typeface="NanumBarunGothic" panose="020B0603020101020101" pitchFamily="34" charset="-127"/>
                </a:rPr>
                <a:t>Adult stem cells</a:t>
              </a:r>
            </a:p>
          </p:txBody>
        </p:sp>
        <p:sp>
          <p:nvSpPr>
            <p:cNvPr id="45" name="TextBox 44">
              <a:extLst>
                <a:ext uri="{FF2B5EF4-FFF2-40B4-BE49-F238E27FC236}">
                  <a16:creationId xmlns:a16="http://schemas.microsoft.com/office/drawing/2014/main" id="{CCF7615C-E2B7-815A-083B-B9913BB425B5}"/>
                </a:ext>
              </a:extLst>
            </p:cNvPr>
            <p:cNvSpPr txBox="1"/>
            <p:nvPr/>
          </p:nvSpPr>
          <p:spPr>
            <a:xfrm>
              <a:off x="7287066" y="2358101"/>
              <a:ext cx="2030158" cy="323165"/>
            </a:xfrm>
            <a:prstGeom prst="rect">
              <a:avLst/>
            </a:prstGeom>
            <a:noFill/>
          </p:spPr>
          <p:txBody>
            <a:bodyPr wrap="square" rtlCol="0">
              <a:spAutoFit/>
            </a:bodyPr>
            <a:lstStyle/>
            <a:p>
              <a:pPr algn="ctr"/>
              <a:r>
                <a:rPr lang="ko-KR" altLang="en-US" sz="1500" b="1" spc="-150" dirty="0">
                  <a:solidFill>
                    <a:schemeClr val="accent4">
                      <a:lumMod val="20000"/>
                      <a:lumOff val="80000"/>
                    </a:schemeClr>
                  </a:solidFill>
                  <a:latin typeface="Arial" panose="020B0604020202020204" pitchFamily="34" charset="0"/>
                  <a:ea typeface="NanumBarunGothic" panose="020B0603020101020101" pitchFamily="34" charset="-127"/>
                </a:rPr>
                <a:t>Hematopoietic stem cells</a:t>
              </a:r>
            </a:p>
          </p:txBody>
        </p:sp>
        <p:sp>
          <p:nvSpPr>
            <p:cNvPr id="46" name="TextBox 45">
              <a:extLst>
                <a:ext uri="{FF2B5EF4-FFF2-40B4-BE49-F238E27FC236}">
                  <a16:creationId xmlns:a16="http://schemas.microsoft.com/office/drawing/2014/main" id="{01ADAC1D-5367-5FE7-C2D1-60A06B98213A}"/>
                </a:ext>
              </a:extLst>
            </p:cNvPr>
            <p:cNvSpPr txBox="1"/>
            <p:nvPr/>
          </p:nvSpPr>
          <p:spPr>
            <a:xfrm>
              <a:off x="5087532" y="4131442"/>
              <a:ext cx="2057399" cy="692497"/>
            </a:xfrm>
            <a:prstGeom prst="rect">
              <a:avLst/>
            </a:prstGeom>
            <a:noFill/>
          </p:spPr>
          <p:txBody>
            <a:bodyPr wrap="square" rtlCol="0">
              <a:spAutoFit/>
            </a:bodyPr>
            <a:lstStyle/>
            <a:p>
              <a:pPr algn="ctr"/>
              <a:r>
                <a:rPr lang="en-HK"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Excellent</a:t>
              </a:r>
              <a:endPar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(There are </a:t>
              </a:r>
              <a:r>
                <a:rPr lang="ko-KR" altLang="en-US"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various human body</a:t>
              </a:r>
              <a:endParaRPr lang="en-US" altLang="ko-KR"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ko-KR" altLang="en-US"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Can differentiate into cells</a:t>
              </a:r>
              <a:r>
                <a:rPr lang="en-US" altLang="ko-KR"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a:r>
              <a:endParaRPr lang="ko-KR" altLang="en-US"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47" name="TextBox 46">
              <a:extLst>
                <a:ext uri="{FF2B5EF4-FFF2-40B4-BE49-F238E27FC236}">
                  <a16:creationId xmlns:a16="http://schemas.microsoft.com/office/drawing/2014/main" id="{B977F6BF-5179-BDF5-1063-B3E4EB8DB337}"/>
                </a:ext>
              </a:extLst>
            </p:cNvPr>
            <p:cNvSpPr txBox="1"/>
            <p:nvPr/>
          </p:nvSpPr>
          <p:spPr>
            <a:xfrm>
              <a:off x="7380480" y="2882910"/>
              <a:ext cx="1911767"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Umbilical cord blood</a:t>
              </a:r>
            </a:p>
          </p:txBody>
        </p:sp>
        <p:sp>
          <p:nvSpPr>
            <p:cNvPr id="48" name="TextBox 47">
              <a:extLst>
                <a:ext uri="{FF2B5EF4-FFF2-40B4-BE49-F238E27FC236}">
                  <a16:creationId xmlns:a16="http://schemas.microsoft.com/office/drawing/2014/main" id="{D0C40CBA-6E99-E612-3DC5-A4E79CE6F802}"/>
                </a:ext>
              </a:extLst>
            </p:cNvPr>
            <p:cNvSpPr txBox="1"/>
            <p:nvPr/>
          </p:nvSpPr>
          <p:spPr>
            <a:xfrm>
              <a:off x="7619054" y="3301493"/>
              <a:ext cx="1289957"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Easy</a:t>
              </a:r>
            </a:p>
          </p:txBody>
        </p:sp>
        <p:sp>
          <p:nvSpPr>
            <p:cNvPr id="49" name="TextBox 48">
              <a:extLst>
                <a:ext uri="{FF2B5EF4-FFF2-40B4-BE49-F238E27FC236}">
                  <a16:creationId xmlns:a16="http://schemas.microsoft.com/office/drawing/2014/main" id="{7A42C98C-B859-F580-3682-459A71C0DBDC}"/>
                </a:ext>
              </a:extLst>
            </p:cNvPr>
            <p:cNvSpPr txBox="1"/>
            <p:nvPr/>
          </p:nvSpPr>
          <p:spPr>
            <a:xfrm>
              <a:off x="7801348" y="3752739"/>
              <a:ext cx="923854" cy="323165"/>
            </a:xfrm>
            <a:prstGeom prst="rect">
              <a:avLst/>
            </a:prstGeom>
            <a:noFill/>
          </p:spPr>
          <p:txBody>
            <a:bodyPr wrap="square" rtlCol="0">
              <a:spAutoFit/>
            </a:bodyPr>
            <a:lstStyle/>
            <a:p>
              <a:pPr algn="ctr"/>
              <a:r>
                <a:rPr lang="en-HK"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Difficult</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50" name="TextBox 49">
              <a:extLst>
                <a:ext uri="{FF2B5EF4-FFF2-40B4-BE49-F238E27FC236}">
                  <a16:creationId xmlns:a16="http://schemas.microsoft.com/office/drawing/2014/main" id="{D8F52294-96E6-8A44-71AE-50F9E2684CBF}"/>
                </a:ext>
              </a:extLst>
            </p:cNvPr>
            <p:cNvSpPr txBox="1"/>
            <p:nvPr/>
          </p:nvSpPr>
          <p:spPr>
            <a:xfrm>
              <a:off x="7610887" y="4905697"/>
              <a:ext cx="1379764"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None</a:t>
              </a:r>
            </a:p>
          </p:txBody>
        </p:sp>
        <p:sp>
          <p:nvSpPr>
            <p:cNvPr id="51" name="TextBox 50">
              <a:extLst>
                <a:ext uri="{FF2B5EF4-FFF2-40B4-BE49-F238E27FC236}">
                  <a16:creationId xmlns:a16="http://schemas.microsoft.com/office/drawing/2014/main" id="{26DB2B97-3578-1279-8C08-C48299E8708F}"/>
                </a:ext>
              </a:extLst>
            </p:cNvPr>
            <p:cNvSpPr txBox="1"/>
            <p:nvPr/>
          </p:nvSpPr>
          <p:spPr>
            <a:xfrm>
              <a:off x="7423110" y="5348772"/>
              <a:ext cx="1771650" cy="323165"/>
            </a:xfrm>
            <a:prstGeom prst="rect">
              <a:avLst/>
            </a:prstGeom>
            <a:noFill/>
          </p:spPr>
          <p:txBody>
            <a:bodyPr wrap="square" rtlCol="0">
              <a:spAutoFit/>
            </a:bodyPr>
            <a:lstStyle/>
            <a:p>
              <a:pPr algn="ctr"/>
              <a:r>
                <a:rPr lang="ko-KR" altLang="en-US" sz="15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None</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52" name="TextBox 51">
              <a:extLst>
                <a:ext uri="{FF2B5EF4-FFF2-40B4-BE49-F238E27FC236}">
                  <a16:creationId xmlns:a16="http://schemas.microsoft.com/office/drawing/2014/main" id="{B891B33E-FDCA-FBFD-9093-E0FDD527FD14}"/>
                </a:ext>
              </a:extLst>
            </p:cNvPr>
            <p:cNvSpPr txBox="1"/>
            <p:nvPr/>
          </p:nvSpPr>
          <p:spPr>
            <a:xfrm>
              <a:off x="7684366" y="5752060"/>
              <a:ext cx="1289957"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Weak</a:t>
              </a:r>
            </a:p>
          </p:txBody>
        </p:sp>
        <p:sp>
          <p:nvSpPr>
            <p:cNvPr id="53" name="TextBox 52">
              <a:extLst>
                <a:ext uri="{FF2B5EF4-FFF2-40B4-BE49-F238E27FC236}">
                  <a16:creationId xmlns:a16="http://schemas.microsoft.com/office/drawing/2014/main" id="{D70E9EDC-E10E-65A3-0512-F4531A7AC37A}"/>
                </a:ext>
              </a:extLst>
            </p:cNvPr>
            <p:cNvSpPr txBox="1"/>
            <p:nvPr/>
          </p:nvSpPr>
          <p:spPr>
            <a:xfrm>
              <a:off x="7472093" y="6195135"/>
              <a:ext cx="1665515" cy="323165"/>
            </a:xfrm>
            <a:prstGeom prst="rect">
              <a:avLst/>
            </a:prstGeom>
            <a:noFill/>
          </p:spPr>
          <p:txBody>
            <a:bodyPr wrap="square" rtlCol="0">
              <a:spAutoFit/>
            </a:bodyPr>
            <a:lstStyle/>
            <a:p>
              <a:pPr algn="ctr"/>
              <a:r>
                <a:rPr lang="en-HK"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Low</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54" name="TextBox 53">
              <a:extLst>
                <a:ext uri="{FF2B5EF4-FFF2-40B4-BE49-F238E27FC236}">
                  <a16:creationId xmlns:a16="http://schemas.microsoft.com/office/drawing/2014/main" id="{3AB456C3-704D-9732-586E-20249C3C843B}"/>
                </a:ext>
              </a:extLst>
            </p:cNvPr>
            <p:cNvSpPr txBox="1"/>
            <p:nvPr/>
          </p:nvSpPr>
          <p:spPr>
            <a:xfrm>
              <a:off x="7259824" y="4327652"/>
              <a:ext cx="2057399" cy="338554"/>
            </a:xfrm>
            <a:prstGeom prst="rect">
              <a:avLst/>
            </a:prstGeom>
            <a:noFill/>
          </p:spPr>
          <p:txBody>
            <a:bodyPr wrap="square" rtlCol="0">
              <a:spAutoFit/>
            </a:bodyPr>
            <a:lstStyle/>
            <a:p>
              <a:pPr algn="ctr"/>
              <a:r>
                <a:rPr lang="en-HK" sz="1600" b="0" i="0" dirty="0">
                  <a:solidFill>
                    <a:srgbClr val="374151"/>
                  </a:solidFill>
                  <a:effectLst/>
                  <a:latin typeface="Söhne"/>
                </a:rPr>
                <a:t>Deficient</a:t>
              </a:r>
              <a:endPar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55" name="TextBox 54">
              <a:extLst>
                <a:ext uri="{FF2B5EF4-FFF2-40B4-BE49-F238E27FC236}">
                  <a16:creationId xmlns:a16="http://schemas.microsoft.com/office/drawing/2014/main" id="{32BEA68D-BE43-A0D1-12A0-F2E99AD2A94A}"/>
                </a:ext>
              </a:extLst>
            </p:cNvPr>
            <p:cNvSpPr txBox="1"/>
            <p:nvPr/>
          </p:nvSpPr>
          <p:spPr>
            <a:xfrm>
              <a:off x="9867900" y="2864226"/>
              <a:ext cx="1134836"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Fat</a:t>
              </a:r>
            </a:p>
          </p:txBody>
        </p:sp>
        <p:sp>
          <p:nvSpPr>
            <p:cNvPr id="56" name="TextBox 55">
              <a:extLst>
                <a:ext uri="{FF2B5EF4-FFF2-40B4-BE49-F238E27FC236}">
                  <a16:creationId xmlns:a16="http://schemas.microsoft.com/office/drawing/2014/main" id="{56FBB052-417E-EFB3-196E-2659ADD20049}"/>
                </a:ext>
              </a:extLst>
            </p:cNvPr>
            <p:cNvSpPr txBox="1"/>
            <p:nvPr/>
          </p:nvSpPr>
          <p:spPr>
            <a:xfrm>
              <a:off x="9808619" y="3266481"/>
              <a:ext cx="1289957"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Easy</a:t>
              </a:r>
            </a:p>
          </p:txBody>
        </p:sp>
        <p:sp>
          <p:nvSpPr>
            <p:cNvPr id="57" name="TextBox 56">
              <a:extLst>
                <a:ext uri="{FF2B5EF4-FFF2-40B4-BE49-F238E27FC236}">
                  <a16:creationId xmlns:a16="http://schemas.microsoft.com/office/drawing/2014/main" id="{D2065759-036F-B3A2-939C-C67D80105FB9}"/>
                </a:ext>
              </a:extLst>
            </p:cNvPr>
            <p:cNvSpPr txBox="1"/>
            <p:nvPr/>
          </p:nvSpPr>
          <p:spPr>
            <a:xfrm>
              <a:off x="9992689" y="3691318"/>
              <a:ext cx="923854"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Easy</a:t>
              </a:r>
            </a:p>
          </p:txBody>
        </p:sp>
        <p:sp>
          <p:nvSpPr>
            <p:cNvPr id="58" name="TextBox 57">
              <a:extLst>
                <a:ext uri="{FF2B5EF4-FFF2-40B4-BE49-F238E27FC236}">
                  <a16:creationId xmlns:a16="http://schemas.microsoft.com/office/drawing/2014/main" id="{8221DD94-71A2-5CFC-4167-88DF05455598}"/>
                </a:ext>
              </a:extLst>
            </p:cNvPr>
            <p:cNvSpPr txBox="1"/>
            <p:nvPr/>
          </p:nvSpPr>
          <p:spPr>
            <a:xfrm>
              <a:off x="9718812" y="4927833"/>
              <a:ext cx="1379764"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None</a:t>
              </a:r>
            </a:p>
          </p:txBody>
        </p:sp>
        <p:sp>
          <p:nvSpPr>
            <p:cNvPr id="59" name="TextBox 58">
              <a:extLst>
                <a:ext uri="{FF2B5EF4-FFF2-40B4-BE49-F238E27FC236}">
                  <a16:creationId xmlns:a16="http://schemas.microsoft.com/office/drawing/2014/main" id="{1C222FBF-D001-0EC9-33E5-13EB2E39CC15}"/>
                </a:ext>
              </a:extLst>
            </p:cNvPr>
            <p:cNvSpPr txBox="1"/>
            <p:nvPr/>
          </p:nvSpPr>
          <p:spPr>
            <a:xfrm>
              <a:off x="9194760" y="4191907"/>
              <a:ext cx="2446537" cy="584775"/>
            </a:xfrm>
            <a:prstGeom prst="rect">
              <a:avLst/>
            </a:prstGeom>
            <a:noFill/>
          </p:spPr>
          <p:txBody>
            <a:bodyPr wrap="square" rtlCol="0">
              <a:spAutoFit/>
            </a:bodyPr>
            <a:lstStyle/>
            <a:p>
              <a:pPr algn="ctr"/>
              <a:r>
                <a:rPr lang="en-US" sz="1600" b="0" i="0" dirty="0">
                  <a:solidFill>
                    <a:srgbClr val="374151"/>
                  </a:solidFill>
                  <a:effectLst/>
                  <a:latin typeface="Söhne"/>
                </a:rPr>
                <a:t>Capable of differentiation into several cell types</a:t>
              </a:r>
              <a:endParaRPr lang="ko-KR" altLang="en-US" sz="15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60" name="TextBox 59">
              <a:extLst>
                <a:ext uri="{FF2B5EF4-FFF2-40B4-BE49-F238E27FC236}">
                  <a16:creationId xmlns:a16="http://schemas.microsoft.com/office/drawing/2014/main" id="{F37EE019-DD08-56D6-6B2D-32EAB0CEEDF8}"/>
                </a:ext>
              </a:extLst>
            </p:cNvPr>
            <p:cNvSpPr txBox="1"/>
            <p:nvPr/>
          </p:nvSpPr>
          <p:spPr>
            <a:xfrm>
              <a:off x="9726977" y="5348194"/>
              <a:ext cx="1379764"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None</a:t>
              </a:r>
            </a:p>
          </p:txBody>
        </p:sp>
        <p:sp>
          <p:nvSpPr>
            <p:cNvPr id="61" name="TextBox 60">
              <a:extLst>
                <a:ext uri="{FF2B5EF4-FFF2-40B4-BE49-F238E27FC236}">
                  <a16:creationId xmlns:a16="http://schemas.microsoft.com/office/drawing/2014/main" id="{1B72FF35-BCE0-6063-AE4F-08D2EE4F1B4D}"/>
                </a:ext>
              </a:extLst>
            </p:cNvPr>
            <p:cNvSpPr txBox="1"/>
            <p:nvPr/>
          </p:nvSpPr>
          <p:spPr>
            <a:xfrm>
              <a:off x="9718812" y="5773726"/>
              <a:ext cx="1379764"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None</a:t>
              </a:r>
            </a:p>
          </p:txBody>
        </p:sp>
        <p:sp>
          <p:nvSpPr>
            <p:cNvPr id="62" name="TextBox 61">
              <a:extLst>
                <a:ext uri="{FF2B5EF4-FFF2-40B4-BE49-F238E27FC236}">
                  <a16:creationId xmlns:a16="http://schemas.microsoft.com/office/drawing/2014/main" id="{E0701522-539C-367B-A078-3DF5A99CA116}"/>
                </a:ext>
              </a:extLst>
            </p:cNvPr>
            <p:cNvSpPr txBox="1"/>
            <p:nvPr/>
          </p:nvSpPr>
          <p:spPr>
            <a:xfrm>
              <a:off x="9726977" y="6194087"/>
              <a:ext cx="1379764" cy="323165"/>
            </a:xfrm>
            <a:prstGeom prst="rect">
              <a:avLst/>
            </a:prstGeom>
            <a:noFill/>
          </p:spPr>
          <p:txBody>
            <a:bodyPr wrap="square" rtlCol="0">
              <a:spAutoFit/>
            </a:bodyPr>
            <a:lstStyle/>
            <a:p>
              <a:pPr algn="ct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None</a:t>
              </a:r>
            </a:p>
          </p:txBody>
        </p:sp>
      </p:grpSp>
      <p:pic>
        <p:nvPicPr>
          <p:cNvPr id="64" name="그래픽 63" descr="배지 체크 표시1 단색으로 채워진">
            <a:extLst>
              <a:ext uri="{FF2B5EF4-FFF2-40B4-BE49-F238E27FC236}">
                <a16:creationId xmlns:a16="http://schemas.microsoft.com/office/drawing/2014/main" id="{C964D003-3B8D-4B0D-12C7-F955B287B7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144" y="1333439"/>
            <a:ext cx="454041" cy="454041"/>
          </a:xfrm>
          <a:prstGeom prst="rect">
            <a:avLst/>
          </a:prstGeom>
        </p:spPr>
      </p:pic>
      <p:sp>
        <p:nvSpPr>
          <p:cNvPr id="65" name="TextBox 64">
            <a:extLst>
              <a:ext uri="{FF2B5EF4-FFF2-40B4-BE49-F238E27FC236}">
                <a16:creationId xmlns:a16="http://schemas.microsoft.com/office/drawing/2014/main" id="{5A8338B4-573B-61EC-1F6E-BC2C7F4105EE}"/>
              </a:ext>
            </a:extLst>
          </p:cNvPr>
          <p:cNvSpPr txBox="1"/>
          <p:nvPr/>
        </p:nvSpPr>
        <p:spPr>
          <a:xfrm>
            <a:off x="6850326" y="1375794"/>
            <a:ext cx="4933793" cy="646331"/>
          </a:xfrm>
          <a:prstGeom prst="rect">
            <a:avLst/>
          </a:prstGeom>
          <a:noFill/>
        </p:spPr>
        <p:txBody>
          <a:bodyPr wrap="square" rtlCol="0">
            <a:spAutoFit/>
          </a:bodyPr>
          <a:lstStyle/>
          <a:p>
            <a:r>
              <a:rPr lang="ko-KR" altLang="en-US"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Umbilical cord stem cells are adult stem cells that are close to embryonic stem cells.</a:t>
            </a:r>
          </a:p>
        </p:txBody>
      </p:sp>
      <p:pic>
        <p:nvPicPr>
          <p:cNvPr id="66" name="그래픽 65" descr="배지 체크 표시1 단색으로 채워진">
            <a:extLst>
              <a:ext uri="{FF2B5EF4-FFF2-40B4-BE49-F238E27FC236}">
                <a16:creationId xmlns:a16="http://schemas.microsoft.com/office/drawing/2014/main" id="{C88177F1-1597-1473-AE3C-E253CFD423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3280" y="1333439"/>
            <a:ext cx="454041" cy="454041"/>
          </a:xfrm>
          <a:prstGeom prst="rect">
            <a:avLst/>
          </a:prstGeom>
        </p:spPr>
      </p:pic>
      <p:cxnSp>
        <p:nvCxnSpPr>
          <p:cNvPr id="68" name="직선 연결선[R] 67">
            <a:extLst>
              <a:ext uri="{FF2B5EF4-FFF2-40B4-BE49-F238E27FC236}">
                <a16:creationId xmlns:a16="http://schemas.microsoft.com/office/drawing/2014/main" id="{036DC57A-6BF2-FE89-C49A-68E3E808781E}"/>
              </a:ext>
            </a:extLst>
          </p:cNvPr>
          <p:cNvCxnSpPr/>
          <p:nvPr/>
        </p:nvCxnSpPr>
        <p:spPr>
          <a:xfrm>
            <a:off x="6048343" y="1299230"/>
            <a:ext cx="0" cy="519636"/>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181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15400" y="150968"/>
            <a:ext cx="2996475" cy="1017745"/>
            <a:chOff x="8915400" y="150968"/>
            <a:chExt cx="2996475" cy="1017745"/>
          </a:xfrm>
        </p:grpSpPr>
        <p:sp>
          <p:nvSpPr>
            <p:cNvPr id="4" name="TextBox 3">
              <a:extLst>
                <a:ext uri="{FF2B5EF4-FFF2-40B4-BE49-F238E27FC236}">
                  <a16:creationId xmlns:a16="http://schemas.microsoft.com/office/drawing/2014/main" id="{15420614-76F7-854F-D8FD-923FBAF5FB3A}"/>
                </a:ext>
              </a:extLst>
            </p:cNvPr>
            <p:cNvSpPr txBox="1"/>
            <p:nvPr/>
          </p:nvSpPr>
          <p:spPr>
            <a:xfrm>
              <a:off x="8915400" y="150968"/>
              <a:ext cx="299647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583938"/>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r>
                <a:rPr lang="en-US" altLang="ko-KR" sz="1600" spc="-150" dirty="0">
                  <a:solidFill>
                    <a:srgbClr val="191B3F"/>
                  </a:solidFill>
                  <a:latin typeface="Arial" panose="020B0604020202020204" pitchFamily="34" charset="0"/>
                  <a:ea typeface="NanumBarunGothic" panose="020B0603020101020101" pitchFamily="34" charset="-127"/>
                </a:rPr>
                <a:t> </a:t>
              </a: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02</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36566" y="351023"/>
            <a:ext cx="5697634" cy="754115"/>
            <a:chOff x="1137812" y="351023"/>
            <a:chExt cx="5697634" cy="754115"/>
          </a:xfrm>
        </p:grpSpPr>
        <p:sp>
          <p:nvSpPr>
            <p:cNvPr id="32" name="TextBox 31">
              <a:extLst>
                <a:ext uri="{FF2B5EF4-FFF2-40B4-BE49-F238E27FC236}">
                  <a16:creationId xmlns:a16="http://schemas.microsoft.com/office/drawing/2014/main" id="{C8E19C7D-5E09-28A3-F7CD-0F76CED7F1A3}"/>
                </a:ext>
              </a:extLst>
            </p:cNvPr>
            <p:cNvSpPr txBox="1"/>
            <p:nvPr/>
          </p:nvSpPr>
          <p:spPr>
            <a:xfrm>
              <a:off x="1137812" y="766584"/>
              <a:ext cx="5697634"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(4) </a:t>
              </a:r>
              <a:r>
                <a:rPr lang="ko-KR" altLang="en-US" sz="1600" b="1" spc="-150" dirty="0">
                  <a:solidFill>
                    <a:srgbClr val="191B3F"/>
                  </a:solidFill>
                  <a:latin typeface="Arial" panose="020B0604020202020204" pitchFamily="34" charset="0"/>
                  <a:ea typeface="NanumBarunGothic" panose="020B0603020101020101" pitchFamily="34" charset="-127"/>
                </a:rPr>
                <a:t>Stem Cell Utilization Plan </a:t>
              </a:r>
              <a:r>
                <a:rPr lang="en-US" altLang="ko-KR" sz="1600" b="1" spc="-150" dirty="0">
                  <a:solidFill>
                    <a:srgbClr val="191B3F"/>
                  </a:solidFill>
                  <a:latin typeface="Arial" panose="020B0604020202020204" pitchFamily="34" charset="0"/>
                  <a:ea typeface="NanumBarunGothic" panose="020B0603020101020101" pitchFamily="34" charset="-127"/>
                </a:rPr>
                <a:t>- </a:t>
              </a:r>
              <a:r>
                <a:rPr lang="ko-KR" altLang="en-US" sz="1600" b="1" spc="-150" dirty="0">
                  <a:solidFill>
                    <a:srgbClr val="191B3F"/>
                  </a:solidFill>
                  <a:latin typeface="Arial" panose="020B0604020202020204" pitchFamily="34" charset="0"/>
                  <a:ea typeface="NanumBarunGothic" panose="020B0603020101020101" pitchFamily="34" charset="-127"/>
                </a:rPr>
                <a:t>Therapeutic Development</a:t>
              </a:r>
              <a:endParaRPr lang="en-US" altLang="ko-KR" sz="1600" b="1" spc="-150" dirty="0">
                <a:solidFill>
                  <a:srgbClr val="191B3F"/>
                </a:solidFill>
                <a:latin typeface="Arial" panose="020B0604020202020204" pitchFamily="34" charset="0"/>
                <a:ea typeface="NanumBarunGothic" panose="020B0603020101020101" pitchFamily="34" charset="-127"/>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37812" y="351023"/>
              <a:ext cx="1930825"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Business Area</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129548" y="682525"/>
            <a:ext cx="4958469"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F07C08D-E00B-FCBF-E140-78DFF592F7C4}"/>
              </a:ext>
            </a:extLst>
          </p:cNvPr>
          <p:cNvSpPr txBox="1"/>
          <p:nvPr/>
        </p:nvSpPr>
        <p:spPr>
          <a:xfrm>
            <a:off x="8577876" y="1117808"/>
            <a:ext cx="3614123" cy="684483"/>
          </a:xfrm>
          <a:prstGeom prst="rect">
            <a:avLst/>
          </a:prstGeom>
          <a:noFill/>
          <a:ln>
            <a:noFill/>
          </a:ln>
        </p:spPr>
        <p:txBody>
          <a:bodyPr wrap="square" rtlCol="0" anchor="ctr">
            <a:spAutoFit/>
          </a:bodyPr>
          <a:lstStyle/>
          <a:p>
            <a:pPr>
              <a:lnSpc>
                <a:spcPct val="110000"/>
              </a:lnSpc>
            </a:pPr>
            <a:r>
              <a:rPr lang="ko-KR" altLang="en-US" sz="1200" b="1" spc="-150" dirty="0">
                <a:solidFill>
                  <a:srgbClr val="465CBD"/>
                </a:solidFill>
                <a:latin typeface="Arial" panose="020B0604020202020204" pitchFamily="34" charset="0"/>
                <a:ea typeface="NanumBarunGothic" panose="020B0603020101020101" pitchFamily="34" charset="-127"/>
                <a:cs typeface="Arial" panose="020B0604020202020204" pitchFamily="34" charset="0"/>
              </a:rPr>
              <a:t>&lt;U.</a:t>
            </a:r>
            <a:r>
              <a:rPr lang="en-US" altLang="ko-KR" sz="1200" b="1" spc="-150" dirty="0">
                <a:solidFill>
                  <a:srgbClr val="465CBD"/>
                </a:solidFill>
                <a:latin typeface="Arial" panose="020B0604020202020204" pitchFamily="34" charset="0"/>
                <a:ea typeface="NanumBarunGothic" panose="020B0603020101020101" pitchFamily="34" charset="-127"/>
                <a:cs typeface="Arial" panose="020B0604020202020204" pitchFamily="34" charset="0"/>
              </a:rPr>
              <a:t>S. News &amp; World Reports</a:t>
            </a:r>
          </a:p>
          <a:p>
            <a:pPr>
              <a:lnSpc>
                <a:spcPct val="110000"/>
              </a:lnSpc>
            </a:pPr>
            <a:r>
              <a:rPr lang="ko-KR" altLang="en-US" sz="1200" b="1" spc="-150" dirty="0">
                <a:solidFill>
                  <a:srgbClr val="465CBD"/>
                </a:solidFill>
                <a:latin typeface="Arial" panose="020B0604020202020204" pitchFamily="34" charset="0"/>
                <a:ea typeface="NanumBarunGothic" panose="020B0603020101020101" pitchFamily="34" charset="-127"/>
                <a:cs typeface="Arial" panose="020B0604020202020204" pitchFamily="34" charset="0"/>
              </a:rPr>
              <a:t>March 2009 Selected incurable diseases that can be treated </a:t>
            </a:r>
            <a:r>
              <a:rPr lang="ko-KR" altLang="en-US" sz="1200" b="1" spc="-150" dirty="0" err="1">
                <a:solidFill>
                  <a:srgbClr val="465CBD"/>
                </a:solidFill>
                <a:latin typeface="Arial" panose="020B0604020202020204" pitchFamily="34" charset="0"/>
                <a:ea typeface="NanumBarunGothic" panose="020B0603020101020101" pitchFamily="34" charset="-127"/>
                <a:cs typeface="Arial" panose="020B0604020202020204" pitchFamily="34" charset="0"/>
              </a:rPr>
              <a:t>with</a:t>
            </a:r>
            <a:r>
              <a:rPr lang="ko-KR" altLang="en-US" sz="1200" b="1" spc="-150" dirty="0">
                <a:solidFill>
                  <a:srgbClr val="465CBD"/>
                </a:solidFill>
                <a:latin typeface="Arial" panose="020B0604020202020204" pitchFamily="34" charset="0"/>
                <a:ea typeface="NanumBarunGothic" panose="020B0603020101020101" pitchFamily="34" charset="-127"/>
                <a:cs typeface="Arial" panose="020B0604020202020204" pitchFamily="34" charset="0"/>
              </a:rPr>
              <a:t> </a:t>
            </a:r>
            <a:r>
              <a:rPr lang="en-HK" altLang="ko-KR" sz="1200" b="1" spc="-150" dirty="0">
                <a:solidFill>
                  <a:srgbClr val="465CBD"/>
                </a:solidFill>
                <a:latin typeface="Arial" panose="020B0604020202020204" pitchFamily="34" charset="0"/>
                <a:ea typeface="NanumBarunGothic" panose="020B0603020101020101" pitchFamily="34" charset="-127"/>
                <a:cs typeface="Arial" panose="020B0604020202020204" pitchFamily="34" charset="0"/>
              </a:rPr>
              <a:t>stem</a:t>
            </a:r>
            <a:r>
              <a:rPr lang="ko-KR" altLang="en-US" sz="1200" b="1" spc="-150" dirty="0">
                <a:solidFill>
                  <a:srgbClr val="465CBD"/>
                </a:solidFill>
                <a:latin typeface="Arial" panose="020B0604020202020204" pitchFamily="34" charset="0"/>
                <a:ea typeface="NanumBarunGothic" panose="020B0603020101020101" pitchFamily="34" charset="-127"/>
                <a:cs typeface="Arial" panose="020B0604020202020204" pitchFamily="34" charset="0"/>
              </a:rPr>
              <a:t> </a:t>
            </a:r>
            <a:r>
              <a:rPr lang="en-HK" altLang="ko-KR" sz="1200" b="1" spc="-150" dirty="0">
                <a:solidFill>
                  <a:srgbClr val="465CBD"/>
                </a:solidFill>
                <a:latin typeface="Arial" panose="020B0604020202020204" pitchFamily="34" charset="0"/>
                <a:ea typeface="NanumBarunGothic" panose="020B0603020101020101" pitchFamily="34" charset="-127"/>
                <a:cs typeface="Arial" panose="020B0604020202020204" pitchFamily="34" charset="0"/>
              </a:rPr>
              <a:t>cell&gt;</a:t>
            </a:r>
            <a:endParaRPr lang="en-US" altLang="ko-KR" sz="1200" b="1" spc="-150" dirty="0">
              <a:solidFill>
                <a:srgbClr val="465CBD"/>
              </a:solidFill>
              <a:latin typeface="Arial" panose="020B0604020202020204" pitchFamily="34" charset="0"/>
              <a:ea typeface="NanumBarunGothic" panose="020B0603020101020101" pitchFamily="34" charset="-127"/>
              <a:cs typeface="Arial" panose="020B0604020202020204" pitchFamily="34" charset="0"/>
            </a:endParaRPr>
          </a:p>
        </p:txBody>
      </p:sp>
      <p:pic>
        <p:nvPicPr>
          <p:cNvPr id="67" name="Picture 6">
            <a:extLst>
              <a:ext uri="{FF2B5EF4-FFF2-40B4-BE49-F238E27FC236}">
                <a16:creationId xmlns:a16="http://schemas.microsoft.com/office/drawing/2014/main" id="{570172F7-740D-447C-3A2A-6B984828C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25" y="1955769"/>
            <a:ext cx="3561283" cy="4146699"/>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그룹 85">
            <a:extLst>
              <a:ext uri="{FF2B5EF4-FFF2-40B4-BE49-F238E27FC236}">
                <a16:creationId xmlns:a16="http://schemas.microsoft.com/office/drawing/2014/main" id="{9F24B961-9397-5996-6905-4439BFAF5A4F}"/>
              </a:ext>
            </a:extLst>
          </p:cNvPr>
          <p:cNvGrpSpPr/>
          <p:nvPr/>
        </p:nvGrpSpPr>
        <p:grpSpPr>
          <a:xfrm>
            <a:off x="8630653" y="1772387"/>
            <a:ext cx="3561347" cy="4752566"/>
            <a:chOff x="8630653" y="1422909"/>
            <a:chExt cx="3561347" cy="4752566"/>
          </a:xfrm>
          <a:solidFill>
            <a:srgbClr val="191B3F"/>
          </a:solidFill>
        </p:grpSpPr>
        <p:sp>
          <p:nvSpPr>
            <p:cNvPr id="69" name="양쪽 모서리가 둥근 사각형 68">
              <a:extLst>
                <a:ext uri="{FF2B5EF4-FFF2-40B4-BE49-F238E27FC236}">
                  <a16:creationId xmlns:a16="http://schemas.microsoft.com/office/drawing/2014/main" id="{81A2F9BA-2854-F028-BD60-70394DB4CCCD}"/>
                </a:ext>
              </a:extLst>
            </p:cNvPr>
            <p:cNvSpPr/>
            <p:nvPr/>
          </p:nvSpPr>
          <p:spPr>
            <a:xfrm rot="16200000">
              <a:off x="10238750" y="-185188"/>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0" name="양쪽 모서리가 둥근 사각형 69">
              <a:extLst>
                <a:ext uri="{FF2B5EF4-FFF2-40B4-BE49-F238E27FC236}">
                  <a16:creationId xmlns:a16="http://schemas.microsoft.com/office/drawing/2014/main" id="{7E2A680E-2B39-303F-B706-2BE867C1AACD}"/>
                </a:ext>
              </a:extLst>
            </p:cNvPr>
            <p:cNvSpPr/>
            <p:nvPr/>
          </p:nvSpPr>
          <p:spPr>
            <a:xfrm rot="16200000">
              <a:off x="10238750" y="215486"/>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1" name="양쪽 모서리가 둥근 사각형 70">
              <a:extLst>
                <a:ext uri="{FF2B5EF4-FFF2-40B4-BE49-F238E27FC236}">
                  <a16:creationId xmlns:a16="http://schemas.microsoft.com/office/drawing/2014/main" id="{06B4CCA5-05AB-683B-0710-13C10FB9BA2C}"/>
                </a:ext>
              </a:extLst>
            </p:cNvPr>
            <p:cNvSpPr/>
            <p:nvPr/>
          </p:nvSpPr>
          <p:spPr>
            <a:xfrm rot="16200000">
              <a:off x="10238750" y="616160"/>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2" name="양쪽 모서리가 둥근 사각형 71">
              <a:extLst>
                <a:ext uri="{FF2B5EF4-FFF2-40B4-BE49-F238E27FC236}">
                  <a16:creationId xmlns:a16="http://schemas.microsoft.com/office/drawing/2014/main" id="{1A842564-4EBF-3067-8BBF-EBEF87699278}"/>
                </a:ext>
              </a:extLst>
            </p:cNvPr>
            <p:cNvSpPr/>
            <p:nvPr/>
          </p:nvSpPr>
          <p:spPr>
            <a:xfrm rot="16200000">
              <a:off x="10238750" y="1016834"/>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3" name="양쪽 모서리가 둥근 사각형 72">
              <a:extLst>
                <a:ext uri="{FF2B5EF4-FFF2-40B4-BE49-F238E27FC236}">
                  <a16:creationId xmlns:a16="http://schemas.microsoft.com/office/drawing/2014/main" id="{A1A911D7-C523-2A31-9362-7BC2015972DF}"/>
                </a:ext>
              </a:extLst>
            </p:cNvPr>
            <p:cNvSpPr/>
            <p:nvPr/>
          </p:nvSpPr>
          <p:spPr>
            <a:xfrm rot="16200000">
              <a:off x="10238750" y="1417508"/>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6" name="양쪽 모서리가 둥근 사각형 75">
              <a:extLst>
                <a:ext uri="{FF2B5EF4-FFF2-40B4-BE49-F238E27FC236}">
                  <a16:creationId xmlns:a16="http://schemas.microsoft.com/office/drawing/2014/main" id="{6FC68246-73E4-1144-2199-E7E4974B46AC}"/>
                </a:ext>
              </a:extLst>
            </p:cNvPr>
            <p:cNvSpPr/>
            <p:nvPr/>
          </p:nvSpPr>
          <p:spPr>
            <a:xfrm rot="16200000">
              <a:off x="10238750" y="1818182"/>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7" name="양쪽 모서리가 둥근 사각형 76">
              <a:extLst>
                <a:ext uri="{FF2B5EF4-FFF2-40B4-BE49-F238E27FC236}">
                  <a16:creationId xmlns:a16="http://schemas.microsoft.com/office/drawing/2014/main" id="{94A23B03-59E5-F568-8E2C-50A38739B7C2}"/>
                </a:ext>
              </a:extLst>
            </p:cNvPr>
            <p:cNvSpPr/>
            <p:nvPr/>
          </p:nvSpPr>
          <p:spPr>
            <a:xfrm rot="16200000">
              <a:off x="10238750" y="2218856"/>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8" name="양쪽 모서리가 둥근 사각형 77">
              <a:extLst>
                <a:ext uri="{FF2B5EF4-FFF2-40B4-BE49-F238E27FC236}">
                  <a16:creationId xmlns:a16="http://schemas.microsoft.com/office/drawing/2014/main" id="{A55C67F3-ABBF-9418-E1A8-84F7C155BE67}"/>
                </a:ext>
              </a:extLst>
            </p:cNvPr>
            <p:cNvSpPr/>
            <p:nvPr/>
          </p:nvSpPr>
          <p:spPr>
            <a:xfrm rot="16200000">
              <a:off x="10238750" y="2619530"/>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9" name="양쪽 모서리가 둥근 사각형 78">
              <a:extLst>
                <a:ext uri="{FF2B5EF4-FFF2-40B4-BE49-F238E27FC236}">
                  <a16:creationId xmlns:a16="http://schemas.microsoft.com/office/drawing/2014/main" id="{2E17F789-AA8A-D614-8639-7A6739D3C172}"/>
                </a:ext>
              </a:extLst>
            </p:cNvPr>
            <p:cNvSpPr/>
            <p:nvPr/>
          </p:nvSpPr>
          <p:spPr>
            <a:xfrm rot="16200000">
              <a:off x="10238750" y="3020204"/>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80" name="양쪽 모서리가 둥근 사각형 79">
              <a:extLst>
                <a:ext uri="{FF2B5EF4-FFF2-40B4-BE49-F238E27FC236}">
                  <a16:creationId xmlns:a16="http://schemas.microsoft.com/office/drawing/2014/main" id="{2636E128-684D-59B6-29B4-D2BB665CDA79}"/>
                </a:ext>
              </a:extLst>
            </p:cNvPr>
            <p:cNvSpPr/>
            <p:nvPr/>
          </p:nvSpPr>
          <p:spPr>
            <a:xfrm rot="16200000">
              <a:off x="10238750" y="3420878"/>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83" name="양쪽 모서리가 둥근 사각형 82">
              <a:extLst>
                <a:ext uri="{FF2B5EF4-FFF2-40B4-BE49-F238E27FC236}">
                  <a16:creationId xmlns:a16="http://schemas.microsoft.com/office/drawing/2014/main" id="{5B04DDE2-5C21-EB42-2639-B3BB000EA7C3}"/>
                </a:ext>
              </a:extLst>
            </p:cNvPr>
            <p:cNvSpPr/>
            <p:nvPr/>
          </p:nvSpPr>
          <p:spPr>
            <a:xfrm rot="16200000">
              <a:off x="10238750" y="3821552"/>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84" name="양쪽 모서리가 둥근 사각형 83">
              <a:extLst>
                <a:ext uri="{FF2B5EF4-FFF2-40B4-BE49-F238E27FC236}">
                  <a16:creationId xmlns:a16="http://schemas.microsoft.com/office/drawing/2014/main" id="{1F3ADC07-420F-22B9-51FA-2F3FB0963368}"/>
                </a:ext>
              </a:extLst>
            </p:cNvPr>
            <p:cNvSpPr/>
            <p:nvPr/>
          </p:nvSpPr>
          <p:spPr>
            <a:xfrm rot="16200000">
              <a:off x="10238750" y="4222225"/>
              <a:ext cx="345153" cy="3561347"/>
            </a:xfrm>
            <a:prstGeom prst="round2SameRect">
              <a:avLst>
                <a:gd name="adj1" fmla="val 10654"/>
                <a:gd name="adj2"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grpSp>
        <p:nvGrpSpPr>
          <p:cNvPr id="99" name="그룹 98">
            <a:extLst>
              <a:ext uri="{FF2B5EF4-FFF2-40B4-BE49-F238E27FC236}">
                <a16:creationId xmlns:a16="http://schemas.microsoft.com/office/drawing/2014/main" id="{3EB9CA6F-36CB-E49A-7731-C916F3C8C46F}"/>
              </a:ext>
            </a:extLst>
          </p:cNvPr>
          <p:cNvGrpSpPr/>
          <p:nvPr/>
        </p:nvGrpSpPr>
        <p:grpSpPr>
          <a:xfrm>
            <a:off x="8834511" y="1809763"/>
            <a:ext cx="3452095" cy="4699669"/>
            <a:chOff x="8917516" y="1460285"/>
            <a:chExt cx="3369090" cy="4699669"/>
          </a:xfrm>
        </p:grpSpPr>
        <p:sp>
          <p:nvSpPr>
            <p:cNvPr id="87" name="TextBox 86">
              <a:extLst>
                <a:ext uri="{FF2B5EF4-FFF2-40B4-BE49-F238E27FC236}">
                  <a16:creationId xmlns:a16="http://schemas.microsoft.com/office/drawing/2014/main" id="{FB83DDA2-EF6F-8F35-7D77-5715B7EBF5BC}"/>
                </a:ext>
              </a:extLst>
            </p:cNvPr>
            <p:cNvSpPr txBox="1"/>
            <p:nvPr/>
          </p:nvSpPr>
          <p:spPr>
            <a:xfrm>
              <a:off x="8917516" y="1460285"/>
              <a:ext cx="3369090" cy="307777"/>
            </a:xfrm>
            <a:prstGeom prst="rect">
              <a:avLst/>
            </a:prstGeom>
            <a:noFill/>
          </p:spPr>
          <p:txBody>
            <a:bodyPr wrap="square" rtlCol="0">
              <a:spAutoFit/>
            </a:bodyPr>
            <a:lstStyle/>
            <a:p>
              <a:pPr marL="285750" indent="-285750">
                <a:buFont typeface="Wingdings" pitchFamily="2" charset="2"/>
                <a:buChar char="ü"/>
              </a:pPr>
              <a:r>
                <a:rPr lang="ko-KR" altLang="en-US" sz="1400" b="1" spc="-100" dirty="0">
                  <a:solidFill>
                    <a:schemeClr val="bg1"/>
                  </a:solidFill>
                  <a:latin typeface="Arial" panose="020B0604020202020204" pitchFamily="34" charset="0"/>
                  <a:ea typeface="NanumBarunGothic" panose="020B0603020101020101" pitchFamily="34" charset="-127"/>
                </a:rPr>
                <a:t>Spinal Injuries</a:t>
              </a:r>
            </a:p>
          </p:txBody>
        </p:sp>
        <p:sp>
          <p:nvSpPr>
            <p:cNvPr id="88" name="TextBox 87">
              <a:extLst>
                <a:ext uri="{FF2B5EF4-FFF2-40B4-BE49-F238E27FC236}">
                  <a16:creationId xmlns:a16="http://schemas.microsoft.com/office/drawing/2014/main" id="{E60E6247-8D40-6922-7052-BB32AADE0B12}"/>
                </a:ext>
              </a:extLst>
            </p:cNvPr>
            <p:cNvSpPr txBox="1"/>
            <p:nvPr/>
          </p:nvSpPr>
          <p:spPr>
            <a:xfrm>
              <a:off x="8917516" y="1862066"/>
              <a:ext cx="3369090" cy="307777"/>
            </a:xfrm>
            <a:prstGeom prst="rect">
              <a:avLst/>
            </a:prstGeom>
            <a:noFill/>
          </p:spPr>
          <p:txBody>
            <a:bodyPr wrap="square" rtlCol="0">
              <a:spAutoFit/>
            </a:bodyPr>
            <a:lstStyle/>
            <a:p>
              <a:pPr marL="285750" indent="-285750">
                <a:buFont typeface="Wingdings" pitchFamily="2" charset="2"/>
                <a:buChar char="ü"/>
              </a:pPr>
              <a:r>
                <a:rPr lang="ko-KR" altLang="en-US" sz="1400" b="1" spc="-100" dirty="0">
                  <a:solidFill>
                    <a:schemeClr val="bg1"/>
                  </a:solidFill>
                  <a:latin typeface="Arial" panose="020B0604020202020204" pitchFamily="34" charset="0"/>
                  <a:ea typeface="NanumBarunGothic" panose="020B0603020101020101" pitchFamily="34" charset="-127"/>
                </a:rPr>
                <a:t>Diabetes/Hypertension</a:t>
              </a:r>
            </a:p>
          </p:txBody>
        </p:sp>
        <p:sp>
          <p:nvSpPr>
            <p:cNvPr id="89" name="TextBox 88">
              <a:extLst>
                <a:ext uri="{FF2B5EF4-FFF2-40B4-BE49-F238E27FC236}">
                  <a16:creationId xmlns:a16="http://schemas.microsoft.com/office/drawing/2014/main" id="{4AF211FC-64D9-BB8A-89D6-35A3DC38D951}"/>
                </a:ext>
              </a:extLst>
            </p:cNvPr>
            <p:cNvSpPr txBox="1"/>
            <p:nvPr/>
          </p:nvSpPr>
          <p:spPr>
            <a:xfrm>
              <a:off x="8917516" y="2263848"/>
              <a:ext cx="3369090" cy="307777"/>
            </a:xfrm>
            <a:prstGeom prst="rect">
              <a:avLst/>
            </a:prstGeom>
            <a:noFill/>
          </p:spPr>
          <p:txBody>
            <a:bodyPr wrap="square" rtlCol="0">
              <a:spAutoFit/>
            </a:bodyPr>
            <a:lstStyle/>
            <a:p>
              <a:pPr marL="285750" indent="-285750">
                <a:buFont typeface="Wingdings" pitchFamily="2" charset="2"/>
                <a:buChar char="ü"/>
              </a:pPr>
              <a:r>
                <a:rPr lang="ko-KR" altLang="en-US" sz="1400" b="1" spc="-100" dirty="0">
                  <a:solidFill>
                    <a:schemeClr val="bg1"/>
                  </a:solidFill>
                  <a:latin typeface="Arial" panose="020B0604020202020204" pitchFamily="34" charset="0"/>
                  <a:ea typeface="NanumBarunGothic" panose="020B0603020101020101" pitchFamily="34" charset="-127"/>
                </a:rPr>
                <a:t>Heart disease</a:t>
              </a:r>
            </a:p>
          </p:txBody>
        </p:sp>
        <p:sp>
          <p:nvSpPr>
            <p:cNvPr id="90" name="TextBox 89">
              <a:extLst>
                <a:ext uri="{FF2B5EF4-FFF2-40B4-BE49-F238E27FC236}">
                  <a16:creationId xmlns:a16="http://schemas.microsoft.com/office/drawing/2014/main" id="{DE219B8F-2228-5EBF-66E6-53E05253BE1C}"/>
                </a:ext>
              </a:extLst>
            </p:cNvPr>
            <p:cNvSpPr txBox="1"/>
            <p:nvPr/>
          </p:nvSpPr>
          <p:spPr>
            <a:xfrm>
              <a:off x="8917516" y="2665631"/>
              <a:ext cx="3369090" cy="307777"/>
            </a:xfrm>
            <a:prstGeom prst="rect">
              <a:avLst/>
            </a:prstGeom>
            <a:noFill/>
          </p:spPr>
          <p:txBody>
            <a:bodyPr wrap="square" rtlCol="0">
              <a:spAutoFit/>
            </a:bodyPr>
            <a:lstStyle/>
            <a:p>
              <a:pPr marL="285750" indent="-285750">
                <a:buFont typeface="Wingdings" pitchFamily="2" charset="2"/>
                <a:buChar char="ü"/>
              </a:pPr>
              <a:r>
                <a:rPr lang="ko-KR" altLang="en-US" sz="1400" b="1" spc="-100" dirty="0">
                  <a:solidFill>
                    <a:schemeClr val="bg1"/>
                  </a:solidFill>
                  <a:latin typeface="Arial" panose="020B0604020202020204" pitchFamily="34" charset="0"/>
                  <a:ea typeface="NanumBarunGothic" panose="020B0603020101020101" pitchFamily="34" charset="-127"/>
                </a:rPr>
                <a:t>Parkinson's disease</a:t>
              </a:r>
            </a:p>
          </p:txBody>
        </p:sp>
        <p:sp>
          <p:nvSpPr>
            <p:cNvPr id="91" name="TextBox 90">
              <a:extLst>
                <a:ext uri="{FF2B5EF4-FFF2-40B4-BE49-F238E27FC236}">
                  <a16:creationId xmlns:a16="http://schemas.microsoft.com/office/drawing/2014/main" id="{775ED43B-EDF7-309D-B56A-12E76AE4F642}"/>
                </a:ext>
              </a:extLst>
            </p:cNvPr>
            <p:cNvSpPr txBox="1"/>
            <p:nvPr/>
          </p:nvSpPr>
          <p:spPr>
            <a:xfrm>
              <a:off x="8917516" y="3067413"/>
              <a:ext cx="3369090" cy="307777"/>
            </a:xfrm>
            <a:prstGeom prst="rect">
              <a:avLst/>
            </a:prstGeom>
            <a:noFill/>
          </p:spPr>
          <p:txBody>
            <a:bodyPr wrap="square" rtlCol="0">
              <a:spAutoFit/>
            </a:bodyPr>
            <a:lstStyle/>
            <a:p>
              <a:pPr marL="285750" indent="-285750">
                <a:buFont typeface="Wingdings" pitchFamily="2" charset="2"/>
                <a:buChar char="ü"/>
              </a:pPr>
              <a:r>
                <a:rPr lang="ko-KR" altLang="en-US" sz="1400" b="1" spc="-100" dirty="0">
                  <a:solidFill>
                    <a:schemeClr val="bg1"/>
                  </a:solidFill>
                  <a:latin typeface="Arial" panose="020B0604020202020204" pitchFamily="34" charset="0"/>
                  <a:ea typeface="NanumBarunGothic" panose="020B0603020101020101" pitchFamily="34" charset="-127"/>
                </a:rPr>
                <a:t>Alzheimer's </a:t>
              </a:r>
              <a:r>
                <a:rPr lang="en-US" altLang="ko-KR" sz="1400" b="1" spc="-100" dirty="0">
                  <a:solidFill>
                    <a:schemeClr val="bg1"/>
                  </a:solidFill>
                  <a:latin typeface="Arial" panose="020B0604020202020204" pitchFamily="34" charset="0"/>
                  <a:ea typeface="NanumBarunGothic" panose="020B0603020101020101" pitchFamily="34" charset="-127"/>
                </a:rPr>
                <a:t>(</a:t>
              </a:r>
              <a:r>
                <a:rPr lang="ko-KR" altLang="en-US" sz="1400" b="1" spc="-100" dirty="0">
                  <a:solidFill>
                    <a:schemeClr val="bg1"/>
                  </a:solidFill>
                  <a:latin typeface="Arial" panose="020B0604020202020204" pitchFamily="34" charset="0"/>
                  <a:ea typeface="NanumBarunGothic" panose="020B0603020101020101" pitchFamily="34" charset="-127"/>
                </a:rPr>
                <a:t>dementia)</a:t>
              </a:r>
              <a:r>
                <a:rPr lang="en-US" altLang="ko-KR" sz="1400" b="1" spc="-100" dirty="0">
                  <a:solidFill>
                    <a:schemeClr val="bg1"/>
                  </a:solidFill>
                  <a:latin typeface="Arial" panose="020B0604020202020204" pitchFamily="34" charset="0"/>
                  <a:ea typeface="NanumBarunGothic" panose="020B0603020101020101" pitchFamily="34" charset="-127"/>
                </a:rPr>
                <a:t>, </a:t>
              </a:r>
              <a:r>
                <a:rPr lang="ko-KR" altLang="en-US" sz="1400" b="1" spc="-100" dirty="0">
                  <a:solidFill>
                    <a:schemeClr val="bg1"/>
                  </a:solidFill>
                  <a:latin typeface="Arial" panose="020B0604020202020204" pitchFamily="34" charset="0"/>
                  <a:ea typeface="NanumBarunGothic" panose="020B0603020101020101" pitchFamily="34" charset="-127"/>
                </a:rPr>
                <a:t>autism</a:t>
              </a:r>
            </a:p>
          </p:txBody>
        </p:sp>
        <p:sp>
          <p:nvSpPr>
            <p:cNvPr id="92" name="TextBox 91">
              <a:extLst>
                <a:ext uri="{FF2B5EF4-FFF2-40B4-BE49-F238E27FC236}">
                  <a16:creationId xmlns:a16="http://schemas.microsoft.com/office/drawing/2014/main" id="{D3DC007D-749F-2EFD-67C0-202BDA87212C}"/>
                </a:ext>
              </a:extLst>
            </p:cNvPr>
            <p:cNvSpPr txBox="1"/>
            <p:nvPr/>
          </p:nvSpPr>
          <p:spPr>
            <a:xfrm>
              <a:off x="8917516" y="3455341"/>
              <a:ext cx="3369090" cy="307777"/>
            </a:xfrm>
            <a:prstGeom prst="rect">
              <a:avLst/>
            </a:prstGeom>
            <a:noFill/>
          </p:spPr>
          <p:txBody>
            <a:bodyPr wrap="square" rtlCol="0">
              <a:spAutoFit/>
            </a:bodyPr>
            <a:lstStyle/>
            <a:p>
              <a:pPr marL="285750" indent="-285750">
                <a:buFont typeface="Wingdings" pitchFamily="2" charset="2"/>
                <a:buChar char="ü"/>
              </a:pPr>
              <a:r>
                <a:rPr lang="ko-KR" altLang="en-US" sz="1400" b="1" spc="-100" dirty="0">
                  <a:solidFill>
                    <a:schemeClr val="bg1"/>
                  </a:solidFill>
                  <a:latin typeface="Arial" panose="020B0604020202020204" pitchFamily="34" charset="0"/>
                  <a:ea typeface="NanumBarunGothic" panose="020B0603020101020101" pitchFamily="34" charset="-127"/>
                </a:rPr>
                <a:t>ALS</a:t>
              </a:r>
              <a:r>
                <a:rPr lang="en-HK" sz="1400" b="0" i="0" dirty="0">
                  <a:solidFill>
                    <a:schemeClr val="bg1"/>
                  </a:solidFill>
                  <a:effectLst/>
                  <a:latin typeface="Söhne"/>
                </a:rPr>
                <a:t>(Amyotrophic Lateral Sclerosis)</a:t>
              </a:r>
              <a:endParaRPr lang="ko-KR" altLang="en-US" sz="1400" b="1" spc="-100" dirty="0">
                <a:solidFill>
                  <a:schemeClr val="bg1"/>
                </a:solidFill>
                <a:latin typeface="Arial" panose="020B0604020202020204" pitchFamily="34" charset="0"/>
                <a:ea typeface="NanumBarunGothic" panose="020B0603020101020101" pitchFamily="34" charset="-127"/>
              </a:endParaRPr>
            </a:p>
          </p:txBody>
        </p:sp>
        <p:sp>
          <p:nvSpPr>
            <p:cNvPr id="93" name="TextBox 92">
              <a:extLst>
                <a:ext uri="{FF2B5EF4-FFF2-40B4-BE49-F238E27FC236}">
                  <a16:creationId xmlns:a16="http://schemas.microsoft.com/office/drawing/2014/main" id="{B2927453-A6BD-DEC9-AA8C-F08DB0532D8B}"/>
                </a:ext>
              </a:extLst>
            </p:cNvPr>
            <p:cNvSpPr txBox="1"/>
            <p:nvPr/>
          </p:nvSpPr>
          <p:spPr>
            <a:xfrm>
              <a:off x="8917516" y="3857121"/>
              <a:ext cx="3369090" cy="307777"/>
            </a:xfrm>
            <a:prstGeom prst="rect">
              <a:avLst/>
            </a:prstGeom>
            <a:noFill/>
          </p:spPr>
          <p:txBody>
            <a:bodyPr wrap="square" rtlCol="0">
              <a:spAutoFit/>
            </a:bodyPr>
            <a:lstStyle/>
            <a:p>
              <a:pPr marL="285750" indent="-285750">
                <a:buFont typeface="Wingdings" pitchFamily="2" charset="2"/>
                <a:buChar char="ü"/>
              </a:pPr>
              <a:r>
                <a:rPr lang="ko-KR" altLang="en-US" sz="1400" b="1" spc="-100" dirty="0">
                  <a:solidFill>
                    <a:schemeClr val="bg1"/>
                  </a:solidFill>
                  <a:latin typeface="Arial" panose="020B0604020202020204" pitchFamily="34" charset="0"/>
                  <a:ea typeface="NanumBarunGothic" panose="020B0603020101020101" pitchFamily="34" charset="-127"/>
                </a:rPr>
                <a:t>Lung disease</a:t>
              </a:r>
            </a:p>
          </p:txBody>
        </p:sp>
        <p:sp>
          <p:nvSpPr>
            <p:cNvPr id="94" name="TextBox 93">
              <a:extLst>
                <a:ext uri="{FF2B5EF4-FFF2-40B4-BE49-F238E27FC236}">
                  <a16:creationId xmlns:a16="http://schemas.microsoft.com/office/drawing/2014/main" id="{485E8B0D-5F57-C903-4DCB-E5157318C517}"/>
                </a:ext>
              </a:extLst>
            </p:cNvPr>
            <p:cNvSpPr txBox="1"/>
            <p:nvPr/>
          </p:nvSpPr>
          <p:spPr>
            <a:xfrm>
              <a:off x="8917516" y="4258902"/>
              <a:ext cx="3369090" cy="307777"/>
            </a:xfrm>
            <a:prstGeom prst="rect">
              <a:avLst/>
            </a:prstGeom>
            <a:noFill/>
          </p:spPr>
          <p:txBody>
            <a:bodyPr wrap="square" rtlCol="0">
              <a:spAutoFit/>
            </a:bodyPr>
            <a:lstStyle/>
            <a:p>
              <a:pPr marL="285750" indent="-285750">
                <a:buFont typeface="Wingdings" pitchFamily="2" charset="2"/>
                <a:buChar char="ü"/>
              </a:pPr>
              <a:r>
                <a:rPr lang="ko-KR" altLang="en-US" sz="1400" b="1" spc="-100" dirty="0">
                  <a:solidFill>
                    <a:schemeClr val="bg1"/>
                  </a:solidFill>
                  <a:latin typeface="Arial" panose="020B0604020202020204" pitchFamily="34" charset="0"/>
                  <a:ea typeface="NanumBarunGothic" panose="020B0603020101020101" pitchFamily="34" charset="-127"/>
                </a:rPr>
                <a:t>Arthritis </a:t>
              </a:r>
              <a:r>
                <a:rPr lang="en-US" altLang="ko-KR" sz="1400" b="1" spc="-100" dirty="0">
                  <a:solidFill>
                    <a:schemeClr val="bg1"/>
                  </a:solidFill>
                  <a:latin typeface="Arial" panose="020B0604020202020204" pitchFamily="34" charset="0"/>
                  <a:ea typeface="NanumBarunGothic" panose="020B0603020101020101" pitchFamily="34" charset="-127"/>
                </a:rPr>
                <a:t>/ </a:t>
              </a:r>
              <a:r>
                <a:rPr lang="ko-KR" altLang="en-US" sz="1400" b="1" spc="-100" dirty="0">
                  <a:solidFill>
                    <a:schemeClr val="bg1"/>
                  </a:solidFill>
                  <a:latin typeface="Arial" panose="020B0604020202020204" pitchFamily="34" charset="0"/>
                  <a:ea typeface="NanumBarunGothic" panose="020B0603020101020101" pitchFamily="34" charset="-127"/>
                </a:rPr>
                <a:t>Acquired Arthritis</a:t>
              </a:r>
            </a:p>
          </p:txBody>
        </p:sp>
        <p:sp>
          <p:nvSpPr>
            <p:cNvPr id="95" name="TextBox 94">
              <a:extLst>
                <a:ext uri="{FF2B5EF4-FFF2-40B4-BE49-F238E27FC236}">
                  <a16:creationId xmlns:a16="http://schemas.microsoft.com/office/drawing/2014/main" id="{824D4907-EA91-14D5-873B-BF9A7A5EF495}"/>
                </a:ext>
              </a:extLst>
            </p:cNvPr>
            <p:cNvSpPr txBox="1"/>
            <p:nvPr/>
          </p:nvSpPr>
          <p:spPr>
            <a:xfrm>
              <a:off x="8917516" y="4660684"/>
              <a:ext cx="3369090" cy="307777"/>
            </a:xfrm>
            <a:prstGeom prst="rect">
              <a:avLst/>
            </a:prstGeom>
            <a:noFill/>
          </p:spPr>
          <p:txBody>
            <a:bodyPr wrap="square" rtlCol="0">
              <a:spAutoFit/>
            </a:bodyPr>
            <a:lstStyle/>
            <a:p>
              <a:pPr marL="285750" indent="-285750">
                <a:buFont typeface="Wingdings" pitchFamily="2" charset="2"/>
                <a:buChar char="ü"/>
              </a:pPr>
              <a:r>
                <a:rPr lang="ko-KR" altLang="en-US" sz="1400" b="1" spc="-100" dirty="0">
                  <a:solidFill>
                    <a:schemeClr val="bg1"/>
                  </a:solidFill>
                  <a:latin typeface="Arial" panose="020B0604020202020204" pitchFamily="34" charset="0"/>
                  <a:ea typeface="NanumBarunGothic" panose="020B0603020101020101" pitchFamily="34" charset="-127"/>
                </a:rPr>
                <a:t>Sickle Cell Anemia</a:t>
              </a:r>
            </a:p>
          </p:txBody>
        </p:sp>
        <p:sp>
          <p:nvSpPr>
            <p:cNvPr id="96" name="TextBox 95">
              <a:extLst>
                <a:ext uri="{FF2B5EF4-FFF2-40B4-BE49-F238E27FC236}">
                  <a16:creationId xmlns:a16="http://schemas.microsoft.com/office/drawing/2014/main" id="{DF3C00E9-8DFB-CC42-DC77-0C2297EF8351}"/>
                </a:ext>
              </a:extLst>
            </p:cNvPr>
            <p:cNvSpPr txBox="1"/>
            <p:nvPr/>
          </p:nvSpPr>
          <p:spPr>
            <a:xfrm>
              <a:off x="8917516" y="5062467"/>
              <a:ext cx="3369090" cy="307777"/>
            </a:xfrm>
            <a:prstGeom prst="rect">
              <a:avLst/>
            </a:prstGeom>
            <a:noFill/>
          </p:spPr>
          <p:txBody>
            <a:bodyPr wrap="square" rtlCol="0">
              <a:spAutoFit/>
            </a:bodyPr>
            <a:lstStyle/>
            <a:p>
              <a:pPr marL="285750" indent="-285750">
                <a:buFont typeface="Wingdings" pitchFamily="2" charset="2"/>
                <a:buChar char="ü"/>
              </a:pPr>
              <a:r>
                <a:rPr lang="en-HK" altLang="ko-KR" sz="1400" b="1" spc="-100" dirty="0">
                  <a:solidFill>
                    <a:schemeClr val="bg1"/>
                  </a:solidFill>
                  <a:latin typeface="Arial" panose="020B0604020202020204" pitchFamily="34" charset="0"/>
                  <a:ea typeface="NanumBarunGothic" panose="020B0603020101020101" pitchFamily="34" charset="-127"/>
                </a:rPr>
                <a:t>Cancer</a:t>
              </a:r>
              <a:endParaRPr lang="ko-KR" altLang="en-US" sz="1400" b="1" spc="-100" dirty="0">
                <a:solidFill>
                  <a:schemeClr val="bg1"/>
                </a:solidFill>
                <a:latin typeface="Arial" panose="020B0604020202020204" pitchFamily="34" charset="0"/>
                <a:ea typeface="NanumBarunGothic" panose="020B0603020101020101" pitchFamily="34" charset="-127"/>
              </a:endParaRPr>
            </a:p>
          </p:txBody>
        </p:sp>
        <p:sp>
          <p:nvSpPr>
            <p:cNvPr id="97" name="TextBox 96">
              <a:extLst>
                <a:ext uri="{FF2B5EF4-FFF2-40B4-BE49-F238E27FC236}">
                  <a16:creationId xmlns:a16="http://schemas.microsoft.com/office/drawing/2014/main" id="{61A70F6A-063F-FEEE-E072-E082339A23DD}"/>
                </a:ext>
              </a:extLst>
            </p:cNvPr>
            <p:cNvSpPr txBox="1"/>
            <p:nvPr/>
          </p:nvSpPr>
          <p:spPr>
            <a:xfrm>
              <a:off x="8917516" y="5464249"/>
              <a:ext cx="3369090" cy="307777"/>
            </a:xfrm>
            <a:prstGeom prst="rect">
              <a:avLst/>
            </a:prstGeom>
            <a:noFill/>
          </p:spPr>
          <p:txBody>
            <a:bodyPr wrap="square" rtlCol="0">
              <a:spAutoFit/>
            </a:bodyPr>
            <a:lstStyle/>
            <a:p>
              <a:pPr marL="285750" indent="-285750">
                <a:buFont typeface="Wingdings" pitchFamily="2" charset="2"/>
                <a:buChar char="ü"/>
              </a:pPr>
              <a:r>
                <a:rPr lang="ko-KR" altLang="en-US" sz="1400" b="1" spc="-100" dirty="0">
                  <a:solidFill>
                    <a:schemeClr val="bg1"/>
                  </a:solidFill>
                  <a:latin typeface="Arial" panose="020B0604020202020204" pitchFamily="34" charset="0"/>
                  <a:ea typeface="NanumBarunGothic" panose="020B0603020101020101" pitchFamily="34" charset="-127"/>
                </a:rPr>
                <a:t>Repair all organs in the body</a:t>
              </a:r>
            </a:p>
          </p:txBody>
        </p:sp>
        <p:sp>
          <p:nvSpPr>
            <p:cNvPr id="98" name="TextBox 97">
              <a:extLst>
                <a:ext uri="{FF2B5EF4-FFF2-40B4-BE49-F238E27FC236}">
                  <a16:creationId xmlns:a16="http://schemas.microsoft.com/office/drawing/2014/main" id="{A30B43B1-C487-B217-5D4F-C0514904750A}"/>
                </a:ext>
              </a:extLst>
            </p:cNvPr>
            <p:cNvSpPr txBox="1"/>
            <p:nvPr/>
          </p:nvSpPr>
          <p:spPr>
            <a:xfrm>
              <a:off x="8917516" y="5852177"/>
              <a:ext cx="3369090" cy="307777"/>
            </a:xfrm>
            <a:prstGeom prst="rect">
              <a:avLst/>
            </a:prstGeom>
            <a:noFill/>
          </p:spPr>
          <p:txBody>
            <a:bodyPr wrap="square" rtlCol="0">
              <a:spAutoFit/>
            </a:bodyPr>
            <a:lstStyle/>
            <a:p>
              <a:pPr marL="285750" indent="-285750">
                <a:buFont typeface="Wingdings" pitchFamily="2" charset="2"/>
                <a:buChar char="ü"/>
              </a:pPr>
              <a:r>
                <a:rPr lang="en-US" altLang="ko-KR" sz="1400" b="1" spc="-100" dirty="0">
                  <a:solidFill>
                    <a:schemeClr val="bg1"/>
                  </a:solidFill>
                  <a:latin typeface="Arial" panose="020B0604020202020204" pitchFamily="34" charset="0"/>
                  <a:ea typeface="NanumBarunGothic" panose="020B0603020101020101" pitchFamily="34" charset="-127"/>
                </a:rPr>
                <a:t>Anti </a:t>
              </a:r>
              <a:r>
                <a:rPr lang="ko-KR" altLang="en-US" sz="1400" b="1" spc="-100" dirty="0">
                  <a:solidFill>
                    <a:schemeClr val="bg1"/>
                  </a:solidFill>
                  <a:latin typeface="Arial" panose="020B0604020202020204" pitchFamily="34" charset="0"/>
                  <a:ea typeface="NanumBarunGothic" panose="020B0603020101020101" pitchFamily="34" charset="-127"/>
                </a:rPr>
                <a:t>Aging</a:t>
              </a:r>
            </a:p>
          </p:txBody>
        </p:sp>
      </p:grpSp>
      <p:pic>
        <p:nvPicPr>
          <p:cNvPr id="2" name="그림 1">
            <a:extLst>
              <a:ext uri="{FF2B5EF4-FFF2-40B4-BE49-F238E27FC236}">
                <a16:creationId xmlns:a16="http://schemas.microsoft.com/office/drawing/2014/main" id="{26E35ECD-8137-805C-A65C-26F555B77E35}"/>
              </a:ext>
            </a:extLst>
          </p:cNvPr>
          <p:cNvPicPr>
            <a:picLocks noChangeAspect="1"/>
          </p:cNvPicPr>
          <p:nvPr/>
        </p:nvPicPr>
        <p:blipFill>
          <a:blip r:embed="rId4"/>
          <a:stretch>
            <a:fillRect/>
          </a:stretch>
        </p:blipFill>
        <p:spPr>
          <a:xfrm>
            <a:off x="4085383" y="2314320"/>
            <a:ext cx="4176122" cy="3499407"/>
          </a:xfrm>
          <a:prstGeom prst="rect">
            <a:avLst/>
          </a:prstGeom>
        </p:spPr>
      </p:pic>
    </p:spTree>
    <p:extLst>
      <p:ext uri="{BB962C8B-B14F-4D97-AF65-F5344CB8AC3E}">
        <p14:creationId xmlns:p14="http://schemas.microsoft.com/office/powerpoint/2010/main" val="2273141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91600" y="333047"/>
            <a:ext cx="2920275" cy="934253"/>
            <a:chOff x="8991600" y="333047"/>
            <a:chExt cx="2920275"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991600" y="333047"/>
              <a:ext cx="292027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02</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69575" y="228343"/>
            <a:ext cx="5858908" cy="792737"/>
            <a:chOff x="1170821" y="228343"/>
            <a:chExt cx="5858908" cy="792737"/>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1" y="682526"/>
              <a:ext cx="585890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(4) </a:t>
              </a:r>
              <a:r>
                <a:rPr lang="ko-KR" altLang="en-US" sz="1600" b="1" spc="-150" dirty="0">
                  <a:solidFill>
                    <a:srgbClr val="191B3F"/>
                  </a:solidFill>
                  <a:latin typeface="Arial" panose="020B0604020202020204" pitchFamily="34" charset="0"/>
                  <a:ea typeface="NanumBarunGothic" panose="020B0603020101020101" pitchFamily="34" charset="-127"/>
                </a:rPr>
                <a:t>Stem Cell Utilization Plan </a:t>
              </a:r>
              <a:r>
                <a:rPr lang="en-US" altLang="ko-KR" sz="1600" b="1" spc="-150" dirty="0">
                  <a:solidFill>
                    <a:srgbClr val="191B3F"/>
                  </a:solidFill>
                  <a:latin typeface="Arial" panose="020B0604020202020204" pitchFamily="34" charset="0"/>
                  <a:ea typeface="NanumBarunGothic" panose="020B0603020101020101" pitchFamily="34" charset="-127"/>
                </a:rPr>
                <a:t>- </a:t>
              </a:r>
              <a:r>
                <a:rPr lang="ko-KR" altLang="en-US" sz="1600" b="1" spc="-150" dirty="0">
                  <a:solidFill>
                    <a:srgbClr val="191B3F"/>
                  </a:solidFill>
                  <a:latin typeface="Arial" panose="020B0604020202020204" pitchFamily="34" charset="0"/>
                  <a:ea typeface="NanumBarunGothic" panose="020B0603020101020101" pitchFamily="34" charset="-127"/>
                </a:rPr>
                <a:t>Therapeutic Development</a:t>
              </a:r>
              <a:endParaRPr lang="en-US" altLang="ko-KR" sz="1600" b="1" spc="-150" dirty="0">
                <a:solidFill>
                  <a:srgbClr val="191B3F"/>
                </a:solidFill>
                <a:latin typeface="Arial" panose="020B0604020202020204" pitchFamily="34" charset="0"/>
                <a:ea typeface="NanumBarunGothic" panose="020B0603020101020101" pitchFamily="34" charset="-127"/>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228343"/>
              <a:ext cx="2388025"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Business Area</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129548" y="682525"/>
            <a:ext cx="4958469"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97533DD-8403-4BAF-B0AE-855426085FB4}"/>
              </a:ext>
            </a:extLst>
          </p:cNvPr>
          <p:cNvSpPr txBox="1"/>
          <p:nvPr/>
        </p:nvSpPr>
        <p:spPr>
          <a:xfrm>
            <a:off x="506505" y="1259113"/>
            <a:ext cx="11293391" cy="738664"/>
          </a:xfrm>
          <a:prstGeom prst="rect">
            <a:avLst/>
          </a:prstGeom>
          <a:noFill/>
        </p:spPr>
        <p:txBody>
          <a:bodyPr wrap="square" rtlCol="0" anchor="ctr">
            <a:spAutoFit/>
          </a:bodyPr>
          <a:lstStyle/>
          <a:p>
            <a:pPr algn="ct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When stem cells are injected intravenously, they </a:t>
            </a:r>
            <a:r>
              <a:rPr lang="ko-KR" altLang="en-US" sz="1400" b="1"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differentiate into each organ such as </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cranial nerves</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liver, stomach</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spleen</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spinal cord</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skin, and </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cartilage, and </a:t>
            </a:r>
            <a:r>
              <a:rPr lang="ko-KR" altLang="en-US" sz="1400" b="1"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then engraft and </a:t>
            </a:r>
            <a:r>
              <a:rPr lang="en-US" altLang="ko-KR" sz="1400" b="1"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restore</a:t>
            </a:r>
            <a:r>
              <a:rPr lang="ko-KR" altLang="en-US" sz="1400" b="1"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damaged cells to their original state </a:t>
            </a:r>
            <a:r>
              <a:rPr lang="en-US" altLang="ko-KR" sz="1400" b="1"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homing effect</a:t>
            </a:r>
          </a:p>
          <a:p>
            <a:pPr algn="ct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The technology is scientifically and clinically proven and </a:t>
            </a:r>
            <a:r>
              <a:rPr lang="ko-KR" altLang="en-US" sz="1400" b="1"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can be applied to all organs of the body, </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from Alzheimer's to leukemia</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skin, etc.</a:t>
            </a:r>
          </a:p>
        </p:txBody>
      </p:sp>
      <p:grpSp>
        <p:nvGrpSpPr>
          <p:cNvPr id="142" name="그룹 141">
            <a:extLst>
              <a:ext uri="{FF2B5EF4-FFF2-40B4-BE49-F238E27FC236}">
                <a16:creationId xmlns:a16="http://schemas.microsoft.com/office/drawing/2014/main" id="{94FE8387-1F2A-EDA9-6735-68B2D748CC8D}"/>
              </a:ext>
            </a:extLst>
          </p:cNvPr>
          <p:cNvGrpSpPr/>
          <p:nvPr/>
        </p:nvGrpSpPr>
        <p:grpSpPr>
          <a:xfrm>
            <a:off x="1518475" y="2140265"/>
            <a:ext cx="10221568" cy="4717735"/>
            <a:chOff x="1519016" y="1895003"/>
            <a:chExt cx="10221568" cy="4717735"/>
          </a:xfrm>
        </p:grpSpPr>
        <p:grpSp>
          <p:nvGrpSpPr>
            <p:cNvPr id="134" name="그룹 133">
              <a:extLst>
                <a:ext uri="{FF2B5EF4-FFF2-40B4-BE49-F238E27FC236}">
                  <a16:creationId xmlns:a16="http://schemas.microsoft.com/office/drawing/2014/main" id="{7CB4E06D-BA31-0C3C-7CAB-FA68E28B0574}"/>
                </a:ext>
              </a:extLst>
            </p:cNvPr>
            <p:cNvGrpSpPr/>
            <p:nvPr/>
          </p:nvGrpSpPr>
          <p:grpSpPr>
            <a:xfrm flipH="1">
              <a:off x="3112052" y="2994719"/>
              <a:ext cx="2498194" cy="3220858"/>
              <a:chOff x="6589823" y="2376688"/>
              <a:chExt cx="2498194" cy="3220858"/>
            </a:xfrm>
          </p:grpSpPr>
          <p:cxnSp>
            <p:nvCxnSpPr>
              <p:cNvPr id="135" name="직선 화살표 연결선 134">
                <a:extLst>
                  <a:ext uri="{FF2B5EF4-FFF2-40B4-BE49-F238E27FC236}">
                    <a16:creationId xmlns:a16="http://schemas.microsoft.com/office/drawing/2014/main" id="{AEF0169F-F5E6-80CB-9012-D5AD482A8E0D}"/>
                  </a:ext>
                </a:extLst>
              </p:cNvPr>
              <p:cNvCxnSpPr>
                <a:cxnSpLocks/>
              </p:cNvCxnSpPr>
              <p:nvPr/>
            </p:nvCxnSpPr>
            <p:spPr>
              <a:xfrm>
                <a:off x="7294862" y="2376688"/>
                <a:ext cx="1793155" cy="11345"/>
              </a:xfrm>
              <a:prstGeom prst="straightConnector1">
                <a:avLst/>
              </a:prstGeom>
              <a:ln w="9525">
                <a:solidFill>
                  <a:srgbClr val="465CBD"/>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B14D4B7F-E083-31D7-ABCB-61803AA96AD9}"/>
                  </a:ext>
                </a:extLst>
              </p:cNvPr>
              <p:cNvCxnSpPr>
                <a:cxnSpLocks/>
              </p:cNvCxnSpPr>
              <p:nvPr/>
            </p:nvCxnSpPr>
            <p:spPr>
              <a:xfrm>
                <a:off x="7578703" y="3383737"/>
                <a:ext cx="1509314" cy="0"/>
              </a:xfrm>
              <a:prstGeom prst="straightConnector1">
                <a:avLst/>
              </a:prstGeom>
              <a:ln w="9525">
                <a:solidFill>
                  <a:srgbClr val="465CBD"/>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74CC232C-5FFB-BF85-1FC6-E4430F3BE73E}"/>
                  </a:ext>
                </a:extLst>
              </p:cNvPr>
              <p:cNvCxnSpPr>
                <a:cxnSpLocks/>
              </p:cNvCxnSpPr>
              <p:nvPr/>
            </p:nvCxnSpPr>
            <p:spPr>
              <a:xfrm>
                <a:off x="7429923" y="4482621"/>
                <a:ext cx="1658094" cy="0"/>
              </a:xfrm>
              <a:prstGeom prst="straightConnector1">
                <a:avLst/>
              </a:prstGeom>
              <a:ln w="9525">
                <a:solidFill>
                  <a:srgbClr val="465CBD"/>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FD5DC8AB-C0C2-A265-357E-0C0EB920200A}"/>
                  </a:ext>
                </a:extLst>
              </p:cNvPr>
              <p:cNvCxnSpPr>
                <a:cxnSpLocks/>
                <a:stCxn id="45" idx="2"/>
              </p:cNvCxnSpPr>
              <p:nvPr/>
            </p:nvCxnSpPr>
            <p:spPr>
              <a:xfrm flipV="1">
                <a:off x="6589823" y="5581506"/>
                <a:ext cx="2498194" cy="16040"/>
              </a:xfrm>
              <a:prstGeom prst="straightConnector1">
                <a:avLst/>
              </a:prstGeom>
              <a:ln w="9525">
                <a:solidFill>
                  <a:srgbClr val="465CB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8" name="그룹 117">
              <a:extLst>
                <a:ext uri="{FF2B5EF4-FFF2-40B4-BE49-F238E27FC236}">
                  <a16:creationId xmlns:a16="http://schemas.microsoft.com/office/drawing/2014/main" id="{BE0F01CD-37A7-60E4-3C9E-BAD670A14A54}"/>
                </a:ext>
              </a:extLst>
            </p:cNvPr>
            <p:cNvGrpSpPr/>
            <p:nvPr/>
          </p:nvGrpSpPr>
          <p:grpSpPr>
            <a:xfrm>
              <a:off x="6582246" y="2372179"/>
              <a:ext cx="2505771" cy="3209327"/>
              <a:chOff x="6582246" y="2372179"/>
              <a:chExt cx="2505771" cy="3209327"/>
            </a:xfrm>
          </p:grpSpPr>
          <p:cxnSp>
            <p:nvCxnSpPr>
              <p:cNvPr id="111" name="직선 화살표 연결선 110">
                <a:extLst>
                  <a:ext uri="{FF2B5EF4-FFF2-40B4-BE49-F238E27FC236}">
                    <a16:creationId xmlns:a16="http://schemas.microsoft.com/office/drawing/2014/main" id="{0E8395ED-6A9B-8603-2B29-6AE2866A20E2}"/>
                  </a:ext>
                </a:extLst>
              </p:cNvPr>
              <p:cNvCxnSpPr>
                <a:cxnSpLocks/>
              </p:cNvCxnSpPr>
              <p:nvPr/>
            </p:nvCxnSpPr>
            <p:spPr>
              <a:xfrm>
                <a:off x="6582246" y="2372179"/>
                <a:ext cx="2505771" cy="15854"/>
              </a:xfrm>
              <a:prstGeom prst="straightConnector1">
                <a:avLst/>
              </a:prstGeom>
              <a:ln w="9525">
                <a:solidFill>
                  <a:srgbClr val="465CBD"/>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81DE516-D005-A7DB-E754-F6CFEF4CDFC2}"/>
                  </a:ext>
                </a:extLst>
              </p:cNvPr>
              <p:cNvCxnSpPr>
                <a:cxnSpLocks/>
              </p:cNvCxnSpPr>
              <p:nvPr/>
            </p:nvCxnSpPr>
            <p:spPr>
              <a:xfrm>
                <a:off x="7578703" y="3383737"/>
                <a:ext cx="1509314" cy="0"/>
              </a:xfrm>
              <a:prstGeom prst="straightConnector1">
                <a:avLst/>
              </a:prstGeom>
              <a:ln w="9525">
                <a:solidFill>
                  <a:srgbClr val="465CBD"/>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80507B4D-422C-6F9B-625F-94E158BE254D}"/>
                  </a:ext>
                </a:extLst>
              </p:cNvPr>
              <p:cNvCxnSpPr>
                <a:cxnSpLocks/>
              </p:cNvCxnSpPr>
              <p:nvPr/>
            </p:nvCxnSpPr>
            <p:spPr>
              <a:xfrm>
                <a:off x="7578703" y="4482621"/>
                <a:ext cx="1509314" cy="0"/>
              </a:xfrm>
              <a:prstGeom prst="straightConnector1">
                <a:avLst/>
              </a:prstGeom>
              <a:ln w="9525">
                <a:solidFill>
                  <a:srgbClr val="465CBD"/>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14D592C-E799-0F2D-B718-3CAF4FB86529}"/>
                  </a:ext>
                </a:extLst>
              </p:cNvPr>
              <p:cNvCxnSpPr>
                <a:cxnSpLocks/>
              </p:cNvCxnSpPr>
              <p:nvPr/>
            </p:nvCxnSpPr>
            <p:spPr>
              <a:xfrm>
                <a:off x="7578703" y="5581506"/>
                <a:ext cx="1509314" cy="0"/>
              </a:xfrm>
              <a:prstGeom prst="straightConnector1">
                <a:avLst/>
              </a:prstGeom>
              <a:ln w="9525">
                <a:solidFill>
                  <a:srgbClr val="465CB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그룹 4">
              <a:extLst>
                <a:ext uri="{FF2B5EF4-FFF2-40B4-BE49-F238E27FC236}">
                  <a16:creationId xmlns:a16="http://schemas.microsoft.com/office/drawing/2014/main" id="{D1926462-E06E-FFD0-3359-731682918035}"/>
                </a:ext>
              </a:extLst>
            </p:cNvPr>
            <p:cNvGrpSpPr/>
            <p:nvPr/>
          </p:nvGrpSpPr>
          <p:grpSpPr>
            <a:xfrm>
              <a:off x="3772314" y="1919149"/>
              <a:ext cx="4647371" cy="4647371"/>
              <a:chOff x="3388578" y="721578"/>
              <a:chExt cx="5414842" cy="5414842"/>
            </a:xfrm>
          </p:grpSpPr>
          <p:sp>
            <p:nvSpPr>
              <p:cNvPr id="7" name="막힌 원호[B] 6">
                <a:extLst>
                  <a:ext uri="{FF2B5EF4-FFF2-40B4-BE49-F238E27FC236}">
                    <a16:creationId xmlns:a16="http://schemas.microsoft.com/office/drawing/2014/main" id="{429B8C2B-3B5A-1D07-94B9-180A15F7C3EA}"/>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8" name="막힌 원호[B] 7">
                <a:extLst>
                  <a:ext uri="{FF2B5EF4-FFF2-40B4-BE49-F238E27FC236}">
                    <a16:creationId xmlns:a16="http://schemas.microsoft.com/office/drawing/2014/main" id="{C1F6B859-A52F-F122-D5FC-347CD85B6605}"/>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9" name="막힌 원호[B] 8">
                <a:extLst>
                  <a:ext uri="{FF2B5EF4-FFF2-40B4-BE49-F238E27FC236}">
                    <a16:creationId xmlns:a16="http://schemas.microsoft.com/office/drawing/2014/main" id="{6234B030-F981-BEBF-BC15-CB5C268A21B2}"/>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10" name="막힌 원호[B] 9">
                <a:extLst>
                  <a:ext uri="{FF2B5EF4-FFF2-40B4-BE49-F238E27FC236}">
                    <a16:creationId xmlns:a16="http://schemas.microsoft.com/office/drawing/2014/main" id="{25DB9BB0-ECCB-1227-8E17-3EACAFB9BC53}"/>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11" name="막힌 원호[B] 10">
                <a:extLst>
                  <a:ext uri="{FF2B5EF4-FFF2-40B4-BE49-F238E27FC236}">
                    <a16:creationId xmlns:a16="http://schemas.microsoft.com/office/drawing/2014/main" id="{A6E28B66-F34D-4682-A448-80A4E01CB6D2}"/>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12" name="막힌 원호[B] 11">
                <a:extLst>
                  <a:ext uri="{FF2B5EF4-FFF2-40B4-BE49-F238E27FC236}">
                    <a16:creationId xmlns:a16="http://schemas.microsoft.com/office/drawing/2014/main" id="{5D2C7BAB-3C45-EA72-D5AE-8924E1344509}"/>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13" name="막힌 원호[B] 12">
                <a:extLst>
                  <a:ext uri="{FF2B5EF4-FFF2-40B4-BE49-F238E27FC236}">
                    <a16:creationId xmlns:a16="http://schemas.microsoft.com/office/drawing/2014/main" id="{D77BCC73-0B7B-318F-EE42-C2D681998C39}"/>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15" name="막힌 원호[B] 14">
                <a:extLst>
                  <a:ext uri="{FF2B5EF4-FFF2-40B4-BE49-F238E27FC236}">
                    <a16:creationId xmlns:a16="http://schemas.microsoft.com/office/drawing/2014/main" id="{57CF2B4F-55F7-55ED-4401-5F44697DDD45}"/>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17" name="자유형 16">
                <a:extLst>
                  <a:ext uri="{FF2B5EF4-FFF2-40B4-BE49-F238E27FC236}">
                    <a16:creationId xmlns:a16="http://schemas.microsoft.com/office/drawing/2014/main" id="{B260C7BF-FBAD-6D0E-9A52-C597466B98CD}"/>
                  </a:ext>
                </a:extLst>
              </p:cNvPr>
              <p:cNvSpPr/>
              <p:nvPr/>
            </p:nvSpPr>
            <p:spPr>
              <a:xfrm>
                <a:off x="5568156" y="721578"/>
                <a:ext cx="1055687" cy="1055687"/>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922" tIns="174922" rIns="174922" bIns="174922" numCol="1" spcCol="1270" anchor="ctr" anchorCtr="0">
                <a:noAutofit/>
              </a:bodyPr>
              <a:lstStyle/>
              <a:p>
                <a:pPr marL="0" lvl="0" indent="0" algn="ctr" defTabSz="711200" latinLnBrk="1">
                  <a:lnSpc>
                    <a:spcPct val="90000"/>
                  </a:lnSpc>
                  <a:spcBef>
                    <a:spcPct val="0"/>
                  </a:spcBef>
                  <a:spcAft>
                    <a:spcPct val="35000"/>
                  </a:spcAft>
                  <a:buNone/>
                </a:pPr>
                <a:endParaRPr lang="ko-KR" altLang="en-US" sz="1600" kern="1200"/>
              </a:p>
            </p:txBody>
          </p:sp>
          <p:sp>
            <p:nvSpPr>
              <p:cNvPr id="18" name="자유형 17">
                <a:extLst>
                  <a:ext uri="{FF2B5EF4-FFF2-40B4-BE49-F238E27FC236}">
                    <a16:creationId xmlns:a16="http://schemas.microsoft.com/office/drawing/2014/main" id="{3751AF5C-E0BC-F635-5EE9-E5ABDA425631}"/>
                  </a:ext>
                </a:extLst>
              </p:cNvPr>
              <p:cNvSpPr/>
              <p:nvPr/>
            </p:nvSpPr>
            <p:spPr>
              <a:xfrm>
                <a:off x="7109350" y="1359961"/>
                <a:ext cx="1055687" cy="1055687"/>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922" tIns="174922" rIns="174922" bIns="174922" numCol="1" spcCol="1270" anchor="ctr" anchorCtr="0">
                <a:noAutofit/>
              </a:bodyPr>
              <a:lstStyle/>
              <a:p>
                <a:pPr marL="0" lvl="0" indent="0" algn="ctr" defTabSz="711200" latinLnBrk="1">
                  <a:lnSpc>
                    <a:spcPct val="90000"/>
                  </a:lnSpc>
                  <a:spcBef>
                    <a:spcPct val="0"/>
                  </a:spcBef>
                  <a:spcAft>
                    <a:spcPct val="35000"/>
                  </a:spcAft>
                  <a:buNone/>
                </a:pPr>
                <a:endParaRPr lang="ko-KR" altLang="en-US" sz="1600" kern="1200"/>
              </a:p>
            </p:txBody>
          </p:sp>
          <p:sp>
            <p:nvSpPr>
              <p:cNvPr id="19" name="자유형 18">
                <a:extLst>
                  <a:ext uri="{FF2B5EF4-FFF2-40B4-BE49-F238E27FC236}">
                    <a16:creationId xmlns:a16="http://schemas.microsoft.com/office/drawing/2014/main" id="{6E85D7DC-8904-DE36-771E-0E69789F4E37}"/>
                  </a:ext>
                </a:extLst>
              </p:cNvPr>
              <p:cNvSpPr/>
              <p:nvPr/>
            </p:nvSpPr>
            <p:spPr>
              <a:xfrm>
                <a:off x="7747733" y="2901155"/>
                <a:ext cx="1055687" cy="1055687"/>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922" tIns="174922" rIns="174922" bIns="174922" numCol="1" spcCol="1270" anchor="ctr" anchorCtr="0">
                <a:noAutofit/>
              </a:bodyPr>
              <a:lstStyle/>
              <a:p>
                <a:pPr marL="0" lvl="0" indent="0" algn="ctr" defTabSz="711200" latinLnBrk="1">
                  <a:lnSpc>
                    <a:spcPct val="90000"/>
                  </a:lnSpc>
                  <a:spcBef>
                    <a:spcPct val="0"/>
                  </a:spcBef>
                  <a:spcAft>
                    <a:spcPct val="35000"/>
                  </a:spcAft>
                  <a:buNone/>
                </a:pPr>
                <a:endParaRPr lang="ko-KR" altLang="en-US" sz="1600" kern="1200"/>
              </a:p>
            </p:txBody>
          </p:sp>
          <p:sp>
            <p:nvSpPr>
              <p:cNvPr id="20" name="자유형 19">
                <a:extLst>
                  <a:ext uri="{FF2B5EF4-FFF2-40B4-BE49-F238E27FC236}">
                    <a16:creationId xmlns:a16="http://schemas.microsoft.com/office/drawing/2014/main" id="{16CCA032-BEDA-2E33-00FC-CE35B4E4CDD2}"/>
                  </a:ext>
                </a:extLst>
              </p:cNvPr>
              <p:cNvSpPr/>
              <p:nvPr/>
            </p:nvSpPr>
            <p:spPr>
              <a:xfrm>
                <a:off x="7109350" y="4442349"/>
                <a:ext cx="1055687" cy="1055687"/>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922" tIns="174922" rIns="174922" bIns="174922" numCol="1" spcCol="1270" anchor="ctr" anchorCtr="0">
                <a:noAutofit/>
              </a:bodyPr>
              <a:lstStyle/>
              <a:p>
                <a:pPr marL="0" lvl="0" indent="0" algn="ctr" defTabSz="711200" latinLnBrk="1">
                  <a:lnSpc>
                    <a:spcPct val="90000"/>
                  </a:lnSpc>
                  <a:spcBef>
                    <a:spcPct val="0"/>
                  </a:spcBef>
                  <a:spcAft>
                    <a:spcPct val="35000"/>
                  </a:spcAft>
                  <a:buNone/>
                </a:pPr>
                <a:endParaRPr lang="ko-KR" altLang="en-US" sz="1600" kern="1200"/>
              </a:p>
            </p:txBody>
          </p:sp>
          <p:sp>
            <p:nvSpPr>
              <p:cNvPr id="21" name="자유형 20">
                <a:extLst>
                  <a:ext uri="{FF2B5EF4-FFF2-40B4-BE49-F238E27FC236}">
                    <a16:creationId xmlns:a16="http://schemas.microsoft.com/office/drawing/2014/main" id="{618FABFA-C7F7-F1D1-56BB-CF7375D7DD14}"/>
                  </a:ext>
                </a:extLst>
              </p:cNvPr>
              <p:cNvSpPr/>
              <p:nvPr/>
            </p:nvSpPr>
            <p:spPr>
              <a:xfrm>
                <a:off x="5568156" y="5080733"/>
                <a:ext cx="1055687" cy="1055687"/>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1752" tIns="211752" rIns="211752" bIns="211752" numCol="1" spcCol="1270" anchor="ctr" anchorCtr="0">
                <a:noAutofit/>
              </a:bodyPr>
              <a:lstStyle/>
              <a:p>
                <a:pPr marL="0" lvl="0" indent="0" algn="ctr" defTabSz="2000250" latinLnBrk="1">
                  <a:lnSpc>
                    <a:spcPct val="90000"/>
                  </a:lnSpc>
                  <a:spcBef>
                    <a:spcPct val="0"/>
                  </a:spcBef>
                  <a:spcAft>
                    <a:spcPct val="35000"/>
                  </a:spcAft>
                  <a:buNone/>
                </a:pPr>
                <a:endParaRPr lang="ko-KR" altLang="en-US" sz="4500" kern="1200"/>
              </a:p>
            </p:txBody>
          </p:sp>
          <p:sp>
            <p:nvSpPr>
              <p:cNvPr id="22" name="자유형 21">
                <a:extLst>
                  <a:ext uri="{FF2B5EF4-FFF2-40B4-BE49-F238E27FC236}">
                    <a16:creationId xmlns:a16="http://schemas.microsoft.com/office/drawing/2014/main" id="{94BDDDBD-0866-418F-C299-CF846FA28CAC}"/>
                  </a:ext>
                </a:extLst>
              </p:cNvPr>
              <p:cNvSpPr/>
              <p:nvPr/>
            </p:nvSpPr>
            <p:spPr>
              <a:xfrm>
                <a:off x="4026962" y="4442349"/>
                <a:ext cx="1055687" cy="1055687"/>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1752" tIns="211752" rIns="211752" bIns="211752" numCol="1" spcCol="1270" anchor="ctr" anchorCtr="0">
                <a:noAutofit/>
              </a:bodyPr>
              <a:lstStyle/>
              <a:p>
                <a:pPr marL="0" lvl="0" indent="0" algn="ctr" defTabSz="2000250" latinLnBrk="1">
                  <a:lnSpc>
                    <a:spcPct val="90000"/>
                  </a:lnSpc>
                  <a:spcBef>
                    <a:spcPct val="0"/>
                  </a:spcBef>
                  <a:spcAft>
                    <a:spcPct val="35000"/>
                  </a:spcAft>
                  <a:buNone/>
                </a:pPr>
                <a:endParaRPr lang="ko-KR" altLang="en-US" sz="4500" kern="1200"/>
              </a:p>
            </p:txBody>
          </p:sp>
          <p:sp>
            <p:nvSpPr>
              <p:cNvPr id="23" name="자유형 22">
                <a:extLst>
                  <a:ext uri="{FF2B5EF4-FFF2-40B4-BE49-F238E27FC236}">
                    <a16:creationId xmlns:a16="http://schemas.microsoft.com/office/drawing/2014/main" id="{85F1589B-5940-D99E-0A1B-7F5B5771D967}"/>
                  </a:ext>
                </a:extLst>
              </p:cNvPr>
              <p:cNvSpPr/>
              <p:nvPr/>
            </p:nvSpPr>
            <p:spPr>
              <a:xfrm>
                <a:off x="3388578" y="2901155"/>
                <a:ext cx="1055687" cy="1055687"/>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1752" tIns="211752" rIns="211752" bIns="211752" numCol="1" spcCol="1270" anchor="ctr" anchorCtr="0">
                <a:noAutofit/>
              </a:bodyPr>
              <a:lstStyle/>
              <a:p>
                <a:pPr marL="0" lvl="0" indent="0" algn="ctr" defTabSz="2000250" latinLnBrk="1">
                  <a:lnSpc>
                    <a:spcPct val="90000"/>
                  </a:lnSpc>
                  <a:spcBef>
                    <a:spcPct val="0"/>
                  </a:spcBef>
                  <a:spcAft>
                    <a:spcPct val="35000"/>
                  </a:spcAft>
                  <a:buNone/>
                </a:pPr>
                <a:endParaRPr lang="ko-KR" altLang="en-US" sz="4500" kern="1200"/>
              </a:p>
            </p:txBody>
          </p:sp>
          <p:sp>
            <p:nvSpPr>
              <p:cNvPr id="24" name="자유형 23">
                <a:extLst>
                  <a:ext uri="{FF2B5EF4-FFF2-40B4-BE49-F238E27FC236}">
                    <a16:creationId xmlns:a16="http://schemas.microsoft.com/office/drawing/2014/main" id="{31D9F1C1-438A-B518-6C0A-DA6AC4499437}"/>
                  </a:ext>
                </a:extLst>
              </p:cNvPr>
              <p:cNvSpPr/>
              <p:nvPr/>
            </p:nvSpPr>
            <p:spPr>
              <a:xfrm>
                <a:off x="4026962" y="1359961"/>
                <a:ext cx="1055687" cy="1055687"/>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1752" tIns="211752" rIns="211752" bIns="211752" numCol="1" spcCol="1270" anchor="ctr" anchorCtr="0">
                <a:noAutofit/>
              </a:bodyPr>
              <a:lstStyle/>
              <a:p>
                <a:pPr marL="0" lvl="0" indent="0" algn="ctr" defTabSz="2000250" latinLnBrk="1">
                  <a:lnSpc>
                    <a:spcPct val="90000"/>
                  </a:lnSpc>
                  <a:spcBef>
                    <a:spcPct val="0"/>
                  </a:spcBef>
                  <a:spcAft>
                    <a:spcPct val="35000"/>
                  </a:spcAft>
                  <a:buNone/>
                </a:pPr>
                <a:endParaRPr lang="ko-KR" altLang="en-US" sz="4500" kern="1200"/>
              </a:p>
            </p:txBody>
          </p:sp>
        </p:grpSp>
        <p:pic>
          <p:nvPicPr>
            <p:cNvPr id="30" name="그림 29">
              <a:extLst>
                <a:ext uri="{FF2B5EF4-FFF2-40B4-BE49-F238E27FC236}">
                  <a16:creationId xmlns:a16="http://schemas.microsoft.com/office/drawing/2014/main" id="{039DC44B-C57B-326F-48EE-2A76CFDE4FA8}"/>
                </a:ext>
              </a:extLst>
            </p:cNvPr>
            <p:cNvPicPr>
              <a:picLocks noChangeAspect="1"/>
            </p:cNvPicPr>
            <p:nvPr/>
          </p:nvPicPr>
          <p:blipFill rotWithShape="1">
            <a:blip r:embed="rId2"/>
            <a:srcRect l="32755" t="40555" r="40046" b="21482"/>
            <a:stretch/>
          </p:blipFill>
          <p:spPr>
            <a:xfrm>
              <a:off x="5609754" y="1895003"/>
              <a:ext cx="972492" cy="954351"/>
            </a:xfrm>
            <a:prstGeom prst="ellipse">
              <a:avLst/>
            </a:prstGeom>
            <a:effectLst>
              <a:outerShdw blurRad="50800" dist="38100" dir="2700000" algn="tl" rotWithShape="0">
                <a:prstClr val="black">
                  <a:alpha val="40000"/>
                </a:prstClr>
              </a:outerShdw>
            </a:effectLst>
          </p:spPr>
        </p:pic>
        <p:pic>
          <p:nvPicPr>
            <p:cNvPr id="34" name="그림 33">
              <a:extLst>
                <a:ext uri="{FF2B5EF4-FFF2-40B4-BE49-F238E27FC236}">
                  <a16:creationId xmlns:a16="http://schemas.microsoft.com/office/drawing/2014/main" id="{C27450C2-424A-EA47-05C2-6A213C9D4241}"/>
                </a:ext>
              </a:extLst>
            </p:cNvPr>
            <p:cNvPicPr>
              <a:picLocks noChangeAspect="1"/>
            </p:cNvPicPr>
            <p:nvPr/>
          </p:nvPicPr>
          <p:blipFill rotWithShape="1">
            <a:blip r:embed="rId3"/>
            <a:srcRect l="66782" t="33148" r="10880" b="35000"/>
            <a:stretch/>
          </p:blipFill>
          <p:spPr>
            <a:xfrm>
              <a:off x="3790178" y="3776790"/>
              <a:ext cx="921165" cy="932087"/>
            </a:xfrm>
            <a:prstGeom prst="ellipse">
              <a:avLst/>
            </a:prstGeom>
            <a:effectLst>
              <a:outerShdw blurRad="50800" dist="38100" dir="2700000" algn="tl" rotWithShape="0">
                <a:prstClr val="black">
                  <a:alpha val="40000"/>
                </a:prstClr>
              </a:outerShdw>
            </a:effectLst>
          </p:spPr>
        </p:pic>
        <p:pic>
          <p:nvPicPr>
            <p:cNvPr id="35" name="그림 34">
              <a:extLst>
                <a:ext uri="{FF2B5EF4-FFF2-40B4-BE49-F238E27FC236}">
                  <a16:creationId xmlns:a16="http://schemas.microsoft.com/office/drawing/2014/main" id="{6BBDC1CC-1E44-F606-3FCE-10975C8E9EC4}"/>
                </a:ext>
              </a:extLst>
            </p:cNvPr>
            <p:cNvPicPr>
              <a:picLocks noChangeAspect="1"/>
            </p:cNvPicPr>
            <p:nvPr/>
          </p:nvPicPr>
          <p:blipFill rotWithShape="1">
            <a:blip r:embed="rId4"/>
            <a:srcRect l="68171" t="35926" r="6828" b="28889"/>
            <a:stretch/>
          </p:blipFill>
          <p:spPr>
            <a:xfrm>
              <a:off x="6952141" y="5119337"/>
              <a:ext cx="933225" cy="916354"/>
            </a:xfrm>
            <a:prstGeom prst="ellipse">
              <a:avLst/>
            </a:prstGeom>
            <a:effectLst>
              <a:outerShdw blurRad="50800" dist="38100" dir="2700000" algn="tl" rotWithShape="0">
                <a:prstClr val="black">
                  <a:alpha val="40000"/>
                </a:prstClr>
              </a:outerShdw>
            </a:effectLst>
          </p:spPr>
        </p:pic>
        <p:pic>
          <p:nvPicPr>
            <p:cNvPr id="38" name="그림 37">
              <a:extLst>
                <a:ext uri="{FF2B5EF4-FFF2-40B4-BE49-F238E27FC236}">
                  <a16:creationId xmlns:a16="http://schemas.microsoft.com/office/drawing/2014/main" id="{DF047DDA-AAF7-8402-304F-C8CE1A733E7F}"/>
                </a:ext>
              </a:extLst>
            </p:cNvPr>
            <p:cNvPicPr>
              <a:picLocks noChangeAspect="1"/>
            </p:cNvPicPr>
            <p:nvPr/>
          </p:nvPicPr>
          <p:blipFill rotWithShape="1">
            <a:blip r:embed="rId5"/>
            <a:srcRect l="35417" t="40555" r="37979" b="23944"/>
            <a:stretch/>
          </p:blipFill>
          <p:spPr>
            <a:xfrm>
              <a:off x="6932754" y="2443081"/>
              <a:ext cx="972000" cy="954000"/>
            </a:xfrm>
            <a:prstGeom prst="ellipse">
              <a:avLst/>
            </a:prstGeom>
            <a:effectLst>
              <a:outerShdw blurRad="50800" dist="38100" dir="2700000" algn="tl" rotWithShape="0">
                <a:prstClr val="black">
                  <a:alpha val="40000"/>
                </a:prstClr>
              </a:outerShdw>
            </a:effectLst>
          </p:spPr>
        </p:pic>
        <p:sp>
          <p:nvSpPr>
            <p:cNvPr id="40" name="TextBox 39">
              <a:extLst>
                <a:ext uri="{FF2B5EF4-FFF2-40B4-BE49-F238E27FC236}">
                  <a16:creationId xmlns:a16="http://schemas.microsoft.com/office/drawing/2014/main" id="{4CA873FE-56DA-C7AE-1BE5-01F0A610707C}"/>
                </a:ext>
              </a:extLst>
            </p:cNvPr>
            <p:cNvSpPr txBox="1"/>
            <p:nvPr/>
          </p:nvSpPr>
          <p:spPr>
            <a:xfrm>
              <a:off x="4897703" y="3853845"/>
              <a:ext cx="2346643" cy="830997"/>
            </a:xfrm>
            <a:prstGeom prst="rect">
              <a:avLst/>
            </a:prstGeom>
            <a:noFill/>
          </p:spPr>
          <p:txBody>
            <a:bodyPr wrap="square" rtlCol="0">
              <a:spAutoFit/>
            </a:bodyPr>
            <a:lstStyle/>
            <a:p>
              <a:pPr algn="ctr"/>
              <a:r>
                <a:rPr lang="ko-KR" altLang="en-US" sz="2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Therapeutics in development</a:t>
              </a:r>
            </a:p>
          </p:txBody>
        </p:sp>
        <p:pic>
          <p:nvPicPr>
            <p:cNvPr id="41" name="그림 40">
              <a:extLst>
                <a:ext uri="{FF2B5EF4-FFF2-40B4-BE49-F238E27FC236}">
                  <a16:creationId xmlns:a16="http://schemas.microsoft.com/office/drawing/2014/main" id="{84870120-FECE-F2D3-2015-B8A05283AB46}"/>
                </a:ext>
              </a:extLst>
            </p:cNvPr>
            <p:cNvPicPr>
              <a:picLocks noChangeAspect="1"/>
            </p:cNvPicPr>
            <p:nvPr/>
          </p:nvPicPr>
          <p:blipFill rotWithShape="1">
            <a:blip r:embed="rId6"/>
            <a:srcRect l="14121" t="36689" r="61419" b="28896"/>
            <a:stretch/>
          </p:blipFill>
          <p:spPr>
            <a:xfrm>
              <a:off x="7480655" y="3765834"/>
              <a:ext cx="972000" cy="954000"/>
            </a:xfrm>
            <a:prstGeom prst="ellipse">
              <a:avLst/>
            </a:prstGeom>
            <a:effectLst>
              <a:outerShdw blurRad="50800" dist="38100" dir="2700000" algn="tl" rotWithShape="0">
                <a:prstClr val="black">
                  <a:alpha val="40000"/>
                </a:prstClr>
              </a:outerShdw>
            </a:effectLst>
          </p:spPr>
        </p:pic>
        <p:pic>
          <p:nvPicPr>
            <p:cNvPr id="45" name="Picture 313">
              <a:extLst>
                <a:ext uri="{FF2B5EF4-FFF2-40B4-BE49-F238E27FC236}">
                  <a16:creationId xmlns:a16="http://schemas.microsoft.com/office/drawing/2014/main" id="{E7411A19-9066-BB4E-90B7-8091CC7575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962" r="-5334" b="-962"/>
            <a:stretch/>
          </p:blipFill>
          <p:spPr bwMode="auto">
            <a:xfrm>
              <a:off x="5610246" y="5658738"/>
              <a:ext cx="972000" cy="954000"/>
            </a:xfrm>
            <a:prstGeom prst="ellipse">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6" name="Picture 302">
              <a:extLst>
                <a:ext uri="{FF2B5EF4-FFF2-40B4-BE49-F238E27FC236}">
                  <a16:creationId xmlns:a16="http://schemas.microsoft.com/office/drawing/2014/main" id="{F6F3A7E8-C430-9CC5-95C1-6C756C5876D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666" t="5833" r="-1666" b="5833"/>
            <a:stretch/>
          </p:blipFill>
          <p:spPr bwMode="auto">
            <a:xfrm>
              <a:off x="4287858" y="5088122"/>
              <a:ext cx="972000" cy="954000"/>
            </a:xfrm>
            <a:prstGeom prst="ellipse">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81" descr="20090119_oX6LQm">
              <a:extLst>
                <a:ext uri="{FF2B5EF4-FFF2-40B4-BE49-F238E27FC236}">
                  <a16:creationId xmlns:a16="http://schemas.microsoft.com/office/drawing/2014/main" id="{66EE31B1-476D-57AD-A4DE-F26A20EE07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5630" y="2465823"/>
              <a:ext cx="929032" cy="906923"/>
            </a:xfrm>
            <a:prstGeom prst="ellipse">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 name="그룹 118">
              <a:extLst>
                <a:ext uri="{FF2B5EF4-FFF2-40B4-BE49-F238E27FC236}">
                  <a16:creationId xmlns:a16="http://schemas.microsoft.com/office/drawing/2014/main" id="{3DA6FD1B-6172-6415-4B1F-7E3B82ED9AE4}"/>
                </a:ext>
              </a:extLst>
            </p:cNvPr>
            <p:cNvGrpSpPr/>
            <p:nvPr/>
          </p:nvGrpSpPr>
          <p:grpSpPr>
            <a:xfrm>
              <a:off x="9191483" y="2071572"/>
              <a:ext cx="2549101" cy="3806682"/>
              <a:chOff x="9479040" y="2071572"/>
              <a:chExt cx="2549101" cy="3806682"/>
            </a:xfrm>
          </p:grpSpPr>
          <p:grpSp>
            <p:nvGrpSpPr>
              <p:cNvPr id="100" name="그룹 99">
                <a:extLst>
                  <a:ext uri="{FF2B5EF4-FFF2-40B4-BE49-F238E27FC236}">
                    <a16:creationId xmlns:a16="http://schemas.microsoft.com/office/drawing/2014/main" id="{64E3685A-D2FC-E6AA-FA12-04D33548F538}"/>
                  </a:ext>
                </a:extLst>
              </p:cNvPr>
              <p:cNvGrpSpPr/>
              <p:nvPr/>
            </p:nvGrpSpPr>
            <p:grpSpPr>
              <a:xfrm>
                <a:off x="9479040" y="2071572"/>
                <a:ext cx="2162857" cy="816923"/>
                <a:chOff x="8960785" y="1972539"/>
                <a:chExt cx="2162857" cy="816923"/>
              </a:xfrm>
            </p:grpSpPr>
            <p:sp>
              <p:nvSpPr>
                <p:cNvPr id="48" name="TextBox 47">
                  <a:extLst>
                    <a:ext uri="{FF2B5EF4-FFF2-40B4-BE49-F238E27FC236}">
                      <a16:creationId xmlns:a16="http://schemas.microsoft.com/office/drawing/2014/main" id="{EDCC5DD8-550D-1236-C7DA-7615A31AFD8B}"/>
                    </a:ext>
                  </a:extLst>
                </p:cNvPr>
                <p:cNvSpPr txBox="1"/>
                <p:nvPr/>
              </p:nvSpPr>
              <p:spPr>
                <a:xfrm>
                  <a:off x="8960786" y="2266242"/>
                  <a:ext cx="1403506" cy="523220"/>
                </a:xfrm>
                <a:prstGeom prst="rect">
                  <a:avLst/>
                </a:prstGeom>
                <a:noFill/>
              </p:spPr>
              <p:txBody>
                <a:bodyPr wrap="square" rtlCol="0">
                  <a:spAutoFit/>
                </a:bodyPr>
                <a:lstStyle/>
                <a:p>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Alzheimer's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dementia</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a:r>
                  <a:endPar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49" name="TextBox 48">
                  <a:extLst>
                    <a:ext uri="{FF2B5EF4-FFF2-40B4-BE49-F238E27FC236}">
                      <a16:creationId xmlns:a16="http://schemas.microsoft.com/office/drawing/2014/main" id="{87B77353-7D35-C7D2-EC76-130268F3D457}"/>
                    </a:ext>
                  </a:extLst>
                </p:cNvPr>
                <p:cNvSpPr txBox="1"/>
                <p:nvPr/>
              </p:nvSpPr>
              <p:spPr>
                <a:xfrm>
                  <a:off x="8960785" y="1972539"/>
                  <a:ext cx="2162857" cy="338554"/>
                </a:xfrm>
                <a:prstGeom prst="rect">
                  <a:avLst/>
                </a:prstGeom>
                <a:noFill/>
              </p:spPr>
              <p:txBody>
                <a:bodyPr wrap="square" rtlCol="0">
                  <a:spAutoFit/>
                </a:bodyPr>
                <a:lstStyle/>
                <a:p>
                  <a:r>
                    <a:rPr lang="ko-KR" altLang="en-US" sz="1600" b="1" spc="-150" dirty="0">
                      <a:solidFill>
                        <a:srgbClr val="465CBD"/>
                      </a:solidFill>
                      <a:latin typeface="Arial" panose="020B0604020202020204" pitchFamily="34" charset="0"/>
                      <a:ea typeface="NanumBarunGothic" panose="020B0603020101020101" pitchFamily="34" charset="-127"/>
                    </a:rPr>
                    <a:t>Neurological disorders</a:t>
                  </a:r>
                </a:p>
              </p:txBody>
            </p:sp>
          </p:grpSp>
          <p:grpSp>
            <p:nvGrpSpPr>
              <p:cNvPr id="101" name="그룹 100">
                <a:extLst>
                  <a:ext uri="{FF2B5EF4-FFF2-40B4-BE49-F238E27FC236}">
                    <a16:creationId xmlns:a16="http://schemas.microsoft.com/office/drawing/2014/main" id="{75C6194F-DBAA-6E33-C50D-A766543698EA}"/>
                  </a:ext>
                </a:extLst>
              </p:cNvPr>
              <p:cNvGrpSpPr/>
              <p:nvPr/>
            </p:nvGrpSpPr>
            <p:grpSpPr>
              <a:xfrm>
                <a:off x="9479041" y="3077942"/>
                <a:ext cx="1482582" cy="601480"/>
                <a:chOff x="8960786" y="1972539"/>
                <a:chExt cx="1482582" cy="601480"/>
              </a:xfrm>
            </p:grpSpPr>
            <p:sp>
              <p:nvSpPr>
                <p:cNvPr id="102" name="TextBox 101">
                  <a:extLst>
                    <a:ext uri="{FF2B5EF4-FFF2-40B4-BE49-F238E27FC236}">
                      <a16:creationId xmlns:a16="http://schemas.microsoft.com/office/drawing/2014/main" id="{EC2889F8-2EA2-BF2E-05AB-B1B470281B18}"/>
                    </a:ext>
                  </a:extLst>
                </p:cNvPr>
                <p:cNvSpPr txBox="1"/>
                <p:nvPr/>
              </p:nvSpPr>
              <p:spPr>
                <a:xfrm>
                  <a:off x="8960786" y="2266242"/>
                  <a:ext cx="1403506" cy="307777"/>
                </a:xfrm>
                <a:prstGeom prst="rect">
                  <a:avLst/>
                </a:prstGeom>
                <a:noFill/>
              </p:spPr>
              <p:txBody>
                <a:bodyPr wrap="square" rtlCol="0">
                  <a:spAutoFit/>
                </a:bodyPr>
                <a:lstStyle/>
                <a:p>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Heart disease</a:t>
                  </a:r>
                </a:p>
              </p:txBody>
            </p:sp>
            <p:sp>
              <p:nvSpPr>
                <p:cNvPr id="103" name="TextBox 102">
                  <a:extLst>
                    <a:ext uri="{FF2B5EF4-FFF2-40B4-BE49-F238E27FC236}">
                      <a16:creationId xmlns:a16="http://schemas.microsoft.com/office/drawing/2014/main" id="{8E0FBDF7-47A5-F16F-1E48-BC889E05B258}"/>
                    </a:ext>
                  </a:extLst>
                </p:cNvPr>
                <p:cNvSpPr txBox="1"/>
                <p:nvPr/>
              </p:nvSpPr>
              <p:spPr>
                <a:xfrm>
                  <a:off x="8960786" y="1972539"/>
                  <a:ext cx="1482582" cy="338554"/>
                </a:xfrm>
                <a:prstGeom prst="rect">
                  <a:avLst/>
                </a:prstGeom>
                <a:noFill/>
              </p:spPr>
              <p:txBody>
                <a:bodyPr wrap="square" rtlCol="0">
                  <a:spAutoFit/>
                </a:bodyPr>
                <a:lstStyle/>
                <a:p>
                  <a:r>
                    <a:rPr lang="ko-KR" altLang="en-US" sz="1600" b="1" spc="-150" dirty="0">
                      <a:solidFill>
                        <a:srgbClr val="465CBD"/>
                      </a:solidFill>
                      <a:latin typeface="Arial" panose="020B0604020202020204" pitchFamily="34" charset="0"/>
                      <a:ea typeface="NanumBarunGothic" panose="020B0603020101020101" pitchFamily="34" charset="-127"/>
                    </a:rPr>
                    <a:t>Heart disease</a:t>
                  </a:r>
                </a:p>
              </p:txBody>
            </p:sp>
          </p:grpSp>
          <p:grpSp>
            <p:nvGrpSpPr>
              <p:cNvPr id="104" name="그룹 103">
                <a:extLst>
                  <a:ext uri="{FF2B5EF4-FFF2-40B4-BE49-F238E27FC236}">
                    <a16:creationId xmlns:a16="http://schemas.microsoft.com/office/drawing/2014/main" id="{6F497996-CD1C-E1A0-4212-35C77ACE896E}"/>
                  </a:ext>
                </a:extLst>
              </p:cNvPr>
              <p:cNvGrpSpPr/>
              <p:nvPr/>
            </p:nvGrpSpPr>
            <p:grpSpPr>
              <a:xfrm>
                <a:off x="9479041" y="4155303"/>
                <a:ext cx="2549100" cy="601480"/>
                <a:chOff x="8960786" y="1972539"/>
                <a:chExt cx="2549100" cy="601480"/>
              </a:xfrm>
            </p:grpSpPr>
            <p:sp>
              <p:nvSpPr>
                <p:cNvPr id="105" name="TextBox 104">
                  <a:extLst>
                    <a:ext uri="{FF2B5EF4-FFF2-40B4-BE49-F238E27FC236}">
                      <a16:creationId xmlns:a16="http://schemas.microsoft.com/office/drawing/2014/main" id="{5E483956-91B2-5E04-DCD9-B1E2E3C69678}"/>
                    </a:ext>
                  </a:extLst>
                </p:cNvPr>
                <p:cNvSpPr txBox="1"/>
                <p:nvPr/>
              </p:nvSpPr>
              <p:spPr>
                <a:xfrm>
                  <a:off x="8960786" y="2266242"/>
                  <a:ext cx="1403506" cy="307777"/>
                </a:xfrm>
                <a:prstGeom prst="rect">
                  <a:avLst/>
                </a:prstGeom>
                <a:noFill/>
              </p:spPr>
              <p:txBody>
                <a:bodyPr wrap="square" rtlCol="0">
                  <a:spAutoFit/>
                </a:bodyPr>
                <a:lstStyle/>
                <a:p>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Bronchial</a:t>
                  </a:r>
                </a:p>
              </p:txBody>
            </p:sp>
            <p:sp>
              <p:nvSpPr>
                <p:cNvPr id="106" name="TextBox 105">
                  <a:extLst>
                    <a:ext uri="{FF2B5EF4-FFF2-40B4-BE49-F238E27FC236}">
                      <a16:creationId xmlns:a16="http://schemas.microsoft.com/office/drawing/2014/main" id="{7C51213B-F29D-0DD0-C447-B37EC48D254A}"/>
                    </a:ext>
                  </a:extLst>
                </p:cNvPr>
                <p:cNvSpPr txBox="1"/>
                <p:nvPr/>
              </p:nvSpPr>
              <p:spPr>
                <a:xfrm>
                  <a:off x="8960786" y="1972539"/>
                  <a:ext cx="2549100" cy="338554"/>
                </a:xfrm>
                <a:prstGeom prst="rect">
                  <a:avLst/>
                </a:prstGeom>
                <a:noFill/>
              </p:spPr>
              <p:txBody>
                <a:bodyPr wrap="square" rtlCol="0">
                  <a:spAutoFit/>
                </a:bodyPr>
                <a:lstStyle/>
                <a:p>
                  <a:r>
                    <a:rPr lang="ko-KR" altLang="en-US" sz="1600" b="1" spc="-150" dirty="0">
                      <a:solidFill>
                        <a:srgbClr val="465CBD"/>
                      </a:solidFill>
                      <a:latin typeface="Arial" panose="020B0604020202020204" pitchFamily="34" charset="0"/>
                      <a:ea typeface="NanumBarunGothic" panose="020B0603020101020101" pitchFamily="34" charset="-127"/>
                    </a:rPr>
                    <a:t>Circulatory Diseases</a:t>
                  </a:r>
                </a:p>
              </p:txBody>
            </p:sp>
          </p:grpSp>
          <p:grpSp>
            <p:nvGrpSpPr>
              <p:cNvPr id="107" name="그룹 106">
                <a:extLst>
                  <a:ext uri="{FF2B5EF4-FFF2-40B4-BE49-F238E27FC236}">
                    <a16:creationId xmlns:a16="http://schemas.microsoft.com/office/drawing/2014/main" id="{B8A51B43-9DFA-7F61-5ACF-859E0230BD00}"/>
                  </a:ext>
                </a:extLst>
              </p:cNvPr>
              <p:cNvGrpSpPr/>
              <p:nvPr/>
            </p:nvGrpSpPr>
            <p:grpSpPr>
              <a:xfrm>
                <a:off x="9479040" y="5276774"/>
                <a:ext cx="2315257" cy="601480"/>
                <a:chOff x="8960785" y="1972539"/>
                <a:chExt cx="2315257" cy="601480"/>
              </a:xfrm>
            </p:grpSpPr>
            <p:sp>
              <p:nvSpPr>
                <p:cNvPr id="108" name="TextBox 107">
                  <a:extLst>
                    <a:ext uri="{FF2B5EF4-FFF2-40B4-BE49-F238E27FC236}">
                      <a16:creationId xmlns:a16="http://schemas.microsoft.com/office/drawing/2014/main" id="{D290B994-9565-998E-601C-108E7E7CD39D}"/>
                    </a:ext>
                  </a:extLst>
                </p:cNvPr>
                <p:cNvSpPr txBox="1"/>
                <p:nvPr/>
              </p:nvSpPr>
              <p:spPr>
                <a:xfrm>
                  <a:off x="8960785" y="2266242"/>
                  <a:ext cx="2315257" cy="307777"/>
                </a:xfrm>
                <a:prstGeom prst="rect">
                  <a:avLst/>
                </a:prstGeom>
                <a:noFill/>
              </p:spPr>
              <p:txBody>
                <a:bodyPr wrap="square" rtlCol="0">
                  <a:spAutoFit/>
                </a:bodyPr>
                <a:lstStyle/>
                <a:p>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Cancer/Cirrhosis/Fatty Liver</a:t>
                  </a:r>
                </a:p>
              </p:txBody>
            </p:sp>
            <p:sp>
              <p:nvSpPr>
                <p:cNvPr id="109" name="TextBox 108">
                  <a:extLst>
                    <a:ext uri="{FF2B5EF4-FFF2-40B4-BE49-F238E27FC236}">
                      <a16:creationId xmlns:a16="http://schemas.microsoft.com/office/drawing/2014/main" id="{9FF32122-6C41-894C-D21F-D5F5BC6606D0}"/>
                    </a:ext>
                  </a:extLst>
                </p:cNvPr>
                <p:cNvSpPr txBox="1"/>
                <p:nvPr/>
              </p:nvSpPr>
              <p:spPr>
                <a:xfrm>
                  <a:off x="8960786" y="1972539"/>
                  <a:ext cx="1482582" cy="338554"/>
                </a:xfrm>
                <a:prstGeom prst="rect">
                  <a:avLst/>
                </a:prstGeom>
                <a:noFill/>
              </p:spPr>
              <p:txBody>
                <a:bodyPr wrap="square" rtlCol="0">
                  <a:spAutoFit/>
                </a:bodyPr>
                <a:lstStyle/>
                <a:p>
                  <a:r>
                    <a:rPr lang="en-HK" altLang="ko-KR" sz="1600" b="1" spc="-150" dirty="0">
                      <a:solidFill>
                        <a:srgbClr val="465CBD"/>
                      </a:solidFill>
                      <a:latin typeface="Arial" panose="020B0604020202020204" pitchFamily="34" charset="0"/>
                      <a:ea typeface="NanumBarunGothic" panose="020B0603020101020101" pitchFamily="34" charset="-127"/>
                    </a:rPr>
                    <a:t>Cancer</a:t>
                  </a:r>
                  <a:endParaRPr lang="ko-KR" altLang="en-US" sz="1600" b="1" spc="-150" dirty="0">
                    <a:solidFill>
                      <a:srgbClr val="465CBD"/>
                    </a:solidFill>
                    <a:latin typeface="Arial" panose="020B0604020202020204" pitchFamily="34" charset="0"/>
                    <a:ea typeface="NanumBarunGothic" panose="020B0603020101020101" pitchFamily="34" charset="-127"/>
                  </a:endParaRPr>
                </a:p>
              </p:txBody>
            </p:sp>
          </p:grpSp>
        </p:grpSp>
        <p:grpSp>
          <p:nvGrpSpPr>
            <p:cNvPr id="133" name="그룹 132">
              <a:extLst>
                <a:ext uri="{FF2B5EF4-FFF2-40B4-BE49-F238E27FC236}">
                  <a16:creationId xmlns:a16="http://schemas.microsoft.com/office/drawing/2014/main" id="{5A2BF027-94F2-A9D2-D3E4-B8E87535B3F8}"/>
                </a:ext>
              </a:extLst>
            </p:cNvPr>
            <p:cNvGrpSpPr/>
            <p:nvPr/>
          </p:nvGrpSpPr>
          <p:grpSpPr>
            <a:xfrm>
              <a:off x="1519016" y="2699553"/>
              <a:ext cx="1482582" cy="3806682"/>
              <a:chOff x="2052748" y="2071572"/>
              <a:chExt cx="1482582" cy="3806682"/>
            </a:xfrm>
          </p:grpSpPr>
          <p:sp>
            <p:nvSpPr>
              <p:cNvPr id="131" name="TextBox 130">
                <a:extLst>
                  <a:ext uri="{FF2B5EF4-FFF2-40B4-BE49-F238E27FC236}">
                    <a16:creationId xmlns:a16="http://schemas.microsoft.com/office/drawing/2014/main" id="{6778129B-F1B4-E7D8-CEF7-484152FF5D0E}"/>
                  </a:ext>
                </a:extLst>
              </p:cNvPr>
              <p:cNvSpPr txBox="1"/>
              <p:nvPr/>
            </p:nvSpPr>
            <p:spPr>
              <a:xfrm>
                <a:off x="2131824" y="2365275"/>
                <a:ext cx="1403506" cy="307777"/>
              </a:xfrm>
              <a:prstGeom prst="rect">
                <a:avLst/>
              </a:prstGeom>
              <a:noFill/>
            </p:spPr>
            <p:txBody>
              <a:bodyPr wrap="square" rtlCol="0">
                <a:spAutoFit/>
              </a:bodyPr>
              <a:lstStyle/>
              <a:p>
                <a:pPr algn="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Cartilage</a:t>
                </a:r>
              </a:p>
            </p:txBody>
          </p:sp>
          <p:sp>
            <p:nvSpPr>
              <p:cNvPr id="132" name="TextBox 131">
                <a:extLst>
                  <a:ext uri="{FF2B5EF4-FFF2-40B4-BE49-F238E27FC236}">
                    <a16:creationId xmlns:a16="http://schemas.microsoft.com/office/drawing/2014/main" id="{7F43D0FF-4CD1-8EC4-E8F8-A54F21EBA923}"/>
                  </a:ext>
                </a:extLst>
              </p:cNvPr>
              <p:cNvSpPr txBox="1"/>
              <p:nvPr/>
            </p:nvSpPr>
            <p:spPr>
              <a:xfrm>
                <a:off x="2052748" y="2071572"/>
                <a:ext cx="1482582" cy="338554"/>
              </a:xfrm>
              <a:prstGeom prst="rect">
                <a:avLst/>
              </a:prstGeom>
              <a:noFill/>
            </p:spPr>
            <p:txBody>
              <a:bodyPr wrap="square" rtlCol="0">
                <a:spAutoFit/>
              </a:bodyPr>
              <a:lstStyle/>
              <a:p>
                <a:pPr algn="r"/>
                <a:r>
                  <a:rPr lang="ko-KR" altLang="en-US" sz="1600" b="1" spc="-150" dirty="0" err="1">
                    <a:solidFill>
                      <a:srgbClr val="465CBD"/>
                    </a:solidFill>
                    <a:latin typeface="Arial" panose="020B0604020202020204" pitchFamily="34" charset="0"/>
                    <a:ea typeface="NanumBarunGothic" panose="020B0603020101020101" pitchFamily="34" charset="-127"/>
                  </a:rPr>
                  <a:t>Bone Diseases</a:t>
                </a:r>
                <a:endParaRPr lang="ko-KR" altLang="en-US" sz="1600" b="1" spc="-150" dirty="0">
                  <a:solidFill>
                    <a:srgbClr val="465CBD"/>
                  </a:solidFill>
                  <a:latin typeface="Arial" panose="020B0604020202020204" pitchFamily="34" charset="0"/>
                  <a:ea typeface="NanumBarunGothic" panose="020B0603020101020101" pitchFamily="34" charset="-127"/>
                </a:endParaRPr>
              </a:p>
            </p:txBody>
          </p:sp>
          <p:sp>
            <p:nvSpPr>
              <p:cNvPr id="129" name="TextBox 128">
                <a:extLst>
                  <a:ext uri="{FF2B5EF4-FFF2-40B4-BE49-F238E27FC236}">
                    <a16:creationId xmlns:a16="http://schemas.microsoft.com/office/drawing/2014/main" id="{8D2A663C-45FF-19CA-F366-CACB64CF24C2}"/>
                  </a:ext>
                </a:extLst>
              </p:cNvPr>
              <p:cNvSpPr txBox="1"/>
              <p:nvPr/>
            </p:nvSpPr>
            <p:spPr>
              <a:xfrm>
                <a:off x="2131824" y="3371645"/>
                <a:ext cx="1403506" cy="307777"/>
              </a:xfrm>
              <a:prstGeom prst="rect">
                <a:avLst/>
              </a:prstGeom>
              <a:noFill/>
            </p:spPr>
            <p:txBody>
              <a:bodyPr wrap="square" rtlCol="0">
                <a:spAutoFit/>
              </a:bodyPr>
              <a:lstStyle/>
              <a:p>
                <a:pPr algn="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Atopy/Vitiligo</a:t>
                </a:r>
              </a:p>
            </p:txBody>
          </p:sp>
          <p:sp>
            <p:nvSpPr>
              <p:cNvPr id="130" name="TextBox 129">
                <a:extLst>
                  <a:ext uri="{FF2B5EF4-FFF2-40B4-BE49-F238E27FC236}">
                    <a16:creationId xmlns:a16="http://schemas.microsoft.com/office/drawing/2014/main" id="{2A6B8737-698D-D03D-4F52-2DF4A6B83A4D}"/>
                  </a:ext>
                </a:extLst>
              </p:cNvPr>
              <p:cNvSpPr txBox="1"/>
              <p:nvPr/>
            </p:nvSpPr>
            <p:spPr>
              <a:xfrm>
                <a:off x="2052748" y="3077942"/>
                <a:ext cx="1482582" cy="338554"/>
              </a:xfrm>
              <a:prstGeom prst="rect">
                <a:avLst/>
              </a:prstGeom>
              <a:noFill/>
            </p:spPr>
            <p:txBody>
              <a:bodyPr wrap="square" rtlCol="0">
                <a:spAutoFit/>
              </a:bodyPr>
              <a:lstStyle/>
              <a:p>
                <a:pPr algn="r"/>
                <a:r>
                  <a:rPr lang="ko-KR" altLang="en-US" sz="1600" b="1" spc="-150" dirty="0">
                    <a:solidFill>
                      <a:srgbClr val="465CBD"/>
                    </a:solidFill>
                    <a:latin typeface="Arial" panose="020B0604020202020204" pitchFamily="34" charset="0"/>
                    <a:ea typeface="NanumBarunGothic" panose="020B0603020101020101" pitchFamily="34" charset="-127"/>
                  </a:rPr>
                  <a:t>Skin Diseases</a:t>
                </a:r>
              </a:p>
            </p:txBody>
          </p:sp>
          <p:sp>
            <p:nvSpPr>
              <p:cNvPr id="127" name="TextBox 126">
                <a:extLst>
                  <a:ext uri="{FF2B5EF4-FFF2-40B4-BE49-F238E27FC236}">
                    <a16:creationId xmlns:a16="http://schemas.microsoft.com/office/drawing/2014/main" id="{3D337F72-3637-C683-7C37-38CA5C079702}"/>
                  </a:ext>
                </a:extLst>
              </p:cNvPr>
              <p:cNvSpPr txBox="1"/>
              <p:nvPr/>
            </p:nvSpPr>
            <p:spPr>
              <a:xfrm>
                <a:off x="2131824" y="4449006"/>
                <a:ext cx="1403506" cy="523220"/>
              </a:xfrm>
              <a:prstGeom prst="rect">
                <a:avLst/>
              </a:prstGeom>
              <a:noFill/>
            </p:spPr>
            <p:txBody>
              <a:bodyPr wrap="square" rtlCol="0">
                <a:spAutoFit/>
              </a:bodyPr>
              <a:lstStyle/>
              <a:p>
                <a:pPr algn="r"/>
                <a:r>
                  <a:rPr lang="ko-KR" altLang="en-US"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Parkinson's/Lou Gehrig's</a:t>
                </a:r>
                <a:endPar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28" name="TextBox 127">
                <a:extLst>
                  <a:ext uri="{FF2B5EF4-FFF2-40B4-BE49-F238E27FC236}">
                    <a16:creationId xmlns:a16="http://schemas.microsoft.com/office/drawing/2014/main" id="{B0507570-7691-5A89-2534-B743E940E014}"/>
                  </a:ext>
                </a:extLst>
              </p:cNvPr>
              <p:cNvSpPr txBox="1"/>
              <p:nvPr/>
            </p:nvSpPr>
            <p:spPr>
              <a:xfrm>
                <a:off x="2052748" y="4155303"/>
                <a:ext cx="1482582" cy="338554"/>
              </a:xfrm>
              <a:prstGeom prst="rect">
                <a:avLst/>
              </a:prstGeom>
              <a:noFill/>
            </p:spPr>
            <p:txBody>
              <a:bodyPr wrap="square" rtlCol="0">
                <a:spAutoFit/>
              </a:bodyPr>
              <a:lstStyle/>
              <a:p>
                <a:pPr algn="r"/>
                <a:r>
                  <a:rPr lang="ko-KR" altLang="en-US" sz="1600" b="1" spc="-150" dirty="0" err="1">
                    <a:solidFill>
                      <a:srgbClr val="465CBD"/>
                    </a:solidFill>
                    <a:latin typeface="Arial" panose="020B0604020202020204" pitchFamily="34" charset="0"/>
                    <a:ea typeface="NanumBarunGothic" panose="020B0603020101020101" pitchFamily="34" charset="-127"/>
                  </a:rPr>
                  <a:t>Brain disorders</a:t>
                </a:r>
                <a:endParaRPr lang="ko-KR" altLang="en-US" sz="1600" b="1" spc="-150" dirty="0">
                  <a:solidFill>
                    <a:srgbClr val="465CBD"/>
                  </a:solidFill>
                  <a:latin typeface="Arial" panose="020B0604020202020204" pitchFamily="34" charset="0"/>
                  <a:ea typeface="NanumBarunGothic" panose="020B0603020101020101" pitchFamily="34" charset="-127"/>
                </a:endParaRPr>
              </a:p>
            </p:txBody>
          </p:sp>
          <p:sp>
            <p:nvSpPr>
              <p:cNvPr id="125" name="TextBox 124">
                <a:extLst>
                  <a:ext uri="{FF2B5EF4-FFF2-40B4-BE49-F238E27FC236}">
                    <a16:creationId xmlns:a16="http://schemas.microsoft.com/office/drawing/2014/main" id="{8AD5EB9F-789D-5E19-94EB-9D8B96617409}"/>
                  </a:ext>
                </a:extLst>
              </p:cNvPr>
              <p:cNvSpPr txBox="1"/>
              <p:nvPr/>
            </p:nvSpPr>
            <p:spPr>
              <a:xfrm>
                <a:off x="2131824" y="5570477"/>
                <a:ext cx="1403506" cy="307777"/>
              </a:xfrm>
              <a:prstGeom prst="rect">
                <a:avLst/>
              </a:prstGeom>
              <a:noFill/>
            </p:spPr>
            <p:txBody>
              <a:bodyPr wrap="square" rtlCol="0">
                <a:spAutoFit/>
              </a:bodyPr>
              <a:lstStyle/>
              <a:p>
                <a:pPr algn="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Leukemia</a:t>
                </a:r>
              </a:p>
            </p:txBody>
          </p:sp>
          <p:sp>
            <p:nvSpPr>
              <p:cNvPr id="126" name="TextBox 125">
                <a:extLst>
                  <a:ext uri="{FF2B5EF4-FFF2-40B4-BE49-F238E27FC236}">
                    <a16:creationId xmlns:a16="http://schemas.microsoft.com/office/drawing/2014/main" id="{30C4A76B-4A5A-D383-92F0-B469B7E55586}"/>
                  </a:ext>
                </a:extLst>
              </p:cNvPr>
              <p:cNvSpPr txBox="1"/>
              <p:nvPr/>
            </p:nvSpPr>
            <p:spPr>
              <a:xfrm>
                <a:off x="2052748" y="5276774"/>
                <a:ext cx="1482582" cy="338554"/>
              </a:xfrm>
              <a:prstGeom prst="rect">
                <a:avLst/>
              </a:prstGeom>
              <a:noFill/>
            </p:spPr>
            <p:txBody>
              <a:bodyPr wrap="square" rtlCol="0">
                <a:spAutoFit/>
              </a:bodyPr>
              <a:lstStyle/>
              <a:p>
                <a:pPr algn="r"/>
                <a:r>
                  <a:rPr lang="ko-KR" altLang="en-US" sz="1600" b="1" spc="-150" dirty="0">
                    <a:solidFill>
                      <a:srgbClr val="465CBD"/>
                    </a:solidFill>
                    <a:latin typeface="Arial" panose="020B0604020202020204" pitchFamily="34" charset="0"/>
                    <a:ea typeface="NanumBarunGothic" panose="020B0603020101020101" pitchFamily="34" charset="-127"/>
                  </a:rPr>
                  <a:t>Blood disorders</a:t>
                </a:r>
              </a:p>
            </p:txBody>
          </p:sp>
        </p:grpSp>
      </p:grpSp>
    </p:spTree>
    <p:extLst>
      <p:ext uri="{BB962C8B-B14F-4D97-AF65-F5344CB8AC3E}">
        <p14:creationId xmlns:p14="http://schemas.microsoft.com/office/powerpoint/2010/main" val="2904987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15400" y="333047"/>
            <a:ext cx="2996475" cy="934253"/>
            <a:chOff x="8915400" y="333047"/>
            <a:chExt cx="2996475"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915400" y="333047"/>
              <a:ext cx="299647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02</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45927" y="209827"/>
            <a:ext cx="6291932" cy="811253"/>
            <a:chOff x="1147173" y="209827"/>
            <a:chExt cx="6291932" cy="811253"/>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1" y="682526"/>
              <a:ext cx="6268284"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(5) Development of </a:t>
              </a:r>
              <a:r>
                <a:rPr lang="ko-KR" altLang="en-US" sz="1600" b="1" spc="-150" dirty="0">
                  <a:solidFill>
                    <a:srgbClr val="191B3F"/>
                  </a:solidFill>
                  <a:latin typeface="Arial" panose="020B0604020202020204" pitchFamily="34" charset="0"/>
                  <a:ea typeface="NanumBarunGothic" panose="020B0603020101020101" pitchFamily="34" charset="-127"/>
                </a:rPr>
                <a:t>therapeutics based on </a:t>
              </a:r>
              <a:r>
                <a:rPr lang="ko-KR" altLang="en-US" sz="1600" b="1" spc="-150" dirty="0" err="1">
                  <a:solidFill>
                    <a:srgbClr val="191B3F"/>
                  </a:solidFill>
                  <a:latin typeface="Arial" panose="020B0604020202020204" pitchFamily="34" charset="0"/>
                  <a:ea typeface="NanumBarunGothic" panose="020B0603020101020101" pitchFamily="34" charset="-127"/>
                </a:rPr>
                <a:t>exosome </a:t>
              </a:r>
              <a:r>
                <a:rPr lang="ko-KR" altLang="en-US" sz="1600" b="1" spc="-150" dirty="0">
                  <a:solidFill>
                    <a:srgbClr val="191B3F"/>
                  </a:solidFill>
                  <a:latin typeface="Arial" panose="020B0604020202020204" pitchFamily="34" charset="0"/>
                  <a:ea typeface="NanumBarunGothic" panose="020B0603020101020101" pitchFamily="34" charset="-127"/>
                </a:rPr>
                <a:t>isolation technology </a:t>
              </a:r>
              <a:endParaRPr lang="en-US" altLang="ko-KR" sz="1600" b="1" spc="-150" dirty="0">
                <a:solidFill>
                  <a:srgbClr val="191B3F"/>
                </a:solidFill>
                <a:latin typeface="Arial" panose="020B0604020202020204" pitchFamily="34" charset="0"/>
                <a:ea typeface="NanumBarunGothic" panose="020B0603020101020101" pitchFamily="34" charset="-127"/>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47173" y="209827"/>
              <a:ext cx="2191160"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Business Area</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129548" y="682525"/>
            <a:ext cx="4958469"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079C088-B9DF-0899-F1DA-89F305544938}"/>
              </a:ext>
            </a:extLst>
          </p:cNvPr>
          <p:cNvSpPr txBox="1"/>
          <p:nvPr/>
        </p:nvSpPr>
        <p:spPr>
          <a:xfrm>
            <a:off x="1019222" y="1146985"/>
            <a:ext cx="10143537" cy="791755"/>
          </a:xfrm>
          <a:prstGeom prst="rect">
            <a:avLst/>
          </a:prstGeom>
          <a:noFill/>
        </p:spPr>
        <p:txBody>
          <a:bodyPr wrap="square" anchor="ctr">
            <a:spAutoFit/>
          </a:bodyPr>
          <a:lstStyle/>
          <a:p>
            <a:pPr algn="ctr">
              <a:lnSpc>
                <a:spcPct val="130000"/>
              </a:lnSpc>
            </a:pPr>
            <a:r>
              <a:rPr lang="ko-KR" altLang="en-US" spc="-150" dirty="0">
                <a:solidFill>
                  <a:srgbClr val="212121"/>
                </a:solidFill>
                <a:effectLst/>
                <a:latin typeface="Arial" panose="020B0604020202020204" pitchFamily="34" charset="0"/>
                <a:ea typeface="NanumBarunGothic" panose="020B0603020101020101" pitchFamily="34" charset="-127"/>
              </a:rPr>
              <a:t>Isolates only </a:t>
            </a:r>
            <a:r>
              <a:rPr lang="en-US" altLang="ko-KR" spc="-150" dirty="0">
                <a:solidFill>
                  <a:srgbClr val="212121"/>
                </a:solidFill>
                <a:effectLst/>
                <a:latin typeface="Arial" panose="020B0604020202020204" pitchFamily="34" charset="0"/>
                <a:ea typeface="NanumBarunGothic" panose="020B0603020101020101" pitchFamily="34" charset="-127"/>
              </a:rPr>
              <a:t>0.</a:t>
            </a:r>
            <a:r>
              <a:rPr lang="ko-KR" altLang="en-US" spc="-150" dirty="0" err="1">
                <a:solidFill>
                  <a:srgbClr val="212121"/>
                </a:solidFill>
                <a:effectLst/>
                <a:latin typeface="Arial" panose="020B0604020202020204" pitchFamily="34" charset="0"/>
                <a:ea typeface="NanumBarunGothic" panose="020B0603020101020101" pitchFamily="34" charset="-127"/>
              </a:rPr>
              <a:t>1% of exosomes </a:t>
            </a:r>
            <a:r>
              <a:rPr lang="ko-KR" altLang="en-US" spc="-150" dirty="0">
                <a:solidFill>
                  <a:srgbClr val="212121"/>
                </a:solidFill>
                <a:effectLst/>
                <a:latin typeface="Arial" panose="020B0604020202020204" pitchFamily="34" charset="0"/>
                <a:ea typeface="NanumBarunGothic" panose="020B0603020101020101" pitchFamily="34" charset="-127"/>
              </a:rPr>
              <a:t>from stem cell cultures based on proprietary </a:t>
            </a:r>
            <a:r>
              <a:rPr lang="ko-KR" altLang="en-US" spc="-150" dirty="0" err="1">
                <a:solidFill>
                  <a:srgbClr val="212121"/>
                </a:solidFill>
                <a:effectLst/>
                <a:latin typeface="Arial" panose="020B0604020202020204" pitchFamily="34" charset="0"/>
                <a:ea typeface="NanumBarunGothic" panose="020B0603020101020101" pitchFamily="34" charset="-127"/>
              </a:rPr>
              <a:t>exosome </a:t>
            </a:r>
            <a:r>
              <a:rPr lang="ko-KR" altLang="en-US" spc="-150" dirty="0">
                <a:solidFill>
                  <a:srgbClr val="212121"/>
                </a:solidFill>
                <a:effectLst/>
                <a:latin typeface="Arial" panose="020B0604020202020204" pitchFamily="34" charset="0"/>
                <a:ea typeface="NanumBarunGothic" panose="020B0603020101020101" pitchFamily="34" charset="-127"/>
              </a:rPr>
              <a:t>isolation source technology</a:t>
            </a:r>
            <a:endParaRPr lang="en-US" altLang="ko-KR" spc="-150" dirty="0">
              <a:solidFill>
                <a:srgbClr val="212121"/>
              </a:solidFill>
              <a:effectLst/>
              <a:latin typeface="Arial" panose="020B0604020202020204" pitchFamily="34" charset="0"/>
              <a:ea typeface="NanumBarunGothic" panose="020B0603020101020101" pitchFamily="34" charset="-127"/>
            </a:endParaRPr>
          </a:p>
          <a:p>
            <a:pPr algn="ctr">
              <a:lnSpc>
                <a:spcPct val="130000"/>
              </a:lnSpc>
            </a:pPr>
            <a:r>
              <a:rPr lang="ko-KR" altLang="en-US" b="1" spc="-150" dirty="0">
                <a:solidFill>
                  <a:srgbClr val="212121"/>
                </a:solidFill>
                <a:latin typeface="Arial" panose="020B0604020202020204" pitchFamily="34" charset="0"/>
                <a:ea typeface="NanumBarunGothic" panose="020B0603020101020101" pitchFamily="34" charset="-127"/>
              </a:rPr>
              <a:t>This allows it </a:t>
            </a:r>
            <a:r>
              <a:rPr lang="ko-KR" altLang="en-US" b="1" spc="-150" dirty="0">
                <a:solidFill>
                  <a:srgbClr val="212121"/>
                </a:solidFill>
                <a:effectLst/>
                <a:latin typeface="Arial" panose="020B0604020202020204" pitchFamily="34" charset="0"/>
                <a:ea typeface="NanumBarunGothic" panose="020B0603020101020101" pitchFamily="34" charset="-127"/>
              </a:rPr>
              <a:t>to work effectively on purified, damaged skin to activate the skin's natural energy</a:t>
            </a:r>
            <a:endParaRPr lang="ko-KR" altLang="en-US" b="1" spc="-150" dirty="0">
              <a:latin typeface="Arial" panose="020B0604020202020204" pitchFamily="34" charset="0"/>
              <a:ea typeface="NanumBarunGothic" panose="020B0603020101020101" pitchFamily="34" charset="-127"/>
            </a:endParaRPr>
          </a:p>
        </p:txBody>
      </p:sp>
      <p:grpSp>
        <p:nvGrpSpPr>
          <p:cNvPr id="51" name="그룹 50">
            <a:extLst>
              <a:ext uri="{FF2B5EF4-FFF2-40B4-BE49-F238E27FC236}">
                <a16:creationId xmlns:a16="http://schemas.microsoft.com/office/drawing/2014/main" id="{CF909A40-EBD9-8E2C-8AE0-5BA0463937B1}"/>
              </a:ext>
            </a:extLst>
          </p:cNvPr>
          <p:cNvGrpSpPr/>
          <p:nvPr/>
        </p:nvGrpSpPr>
        <p:grpSpPr>
          <a:xfrm>
            <a:off x="1019218" y="2076548"/>
            <a:ext cx="10258382" cy="1088311"/>
            <a:chOff x="1019218" y="2018183"/>
            <a:chExt cx="10258382" cy="1088311"/>
          </a:xfrm>
        </p:grpSpPr>
        <p:grpSp>
          <p:nvGrpSpPr>
            <p:cNvPr id="28" name="그룹 27">
              <a:extLst>
                <a:ext uri="{FF2B5EF4-FFF2-40B4-BE49-F238E27FC236}">
                  <a16:creationId xmlns:a16="http://schemas.microsoft.com/office/drawing/2014/main" id="{2F4972FD-5823-9674-65D4-86E11D2DA025}"/>
                </a:ext>
              </a:extLst>
            </p:cNvPr>
            <p:cNvGrpSpPr/>
            <p:nvPr/>
          </p:nvGrpSpPr>
          <p:grpSpPr>
            <a:xfrm>
              <a:off x="1019218" y="2064645"/>
              <a:ext cx="10143537" cy="944113"/>
              <a:chOff x="1935015" y="2064645"/>
              <a:chExt cx="8311949" cy="944113"/>
            </a:xfrm>
            <a:solidFill>
              <a:schemeClr val="bg1">
                <a:lumMod val="95000"/>
              </a:schemeClr>
            </a:solidFill>
          </p:grpSpPr>
          <p:sp>
            <p:nvSpPr>
              <p:cNvPr id="25" name="한쪽 모서리가 잘린 사각형 24">
                <a:extLst>
                  <a:ext uri="{FF2B5EF4-FFF2-40B4-BE49-F238E27FC236}">
                    <a16:creationId xmlns:a16="http://schemas.microsoft.com/office/drawing/2014/main" id="{2ACC7A03-8056-0B15-B977-9B4A30E9136F}"/>
                  </a:ext>
                </a:extLst>
              </p:cNvPr>
              <p:cNvSpPr/>
              <p:nvPr/>
            </p:nvSpPr>
            <p:spPr>
              <a:xfrm>
                <a:off x="1935015" y="2064645"/>
                <a:ext cx="2371229" cy="944113"/>
              </a:xfrm>
              <a:prstGeom prst="snip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6" name="한쪽 모서리가 잘린 사각형 25">
                <a:extLst>
                  <a:ext uri="{FF2B5EF4-FFF2-40B4-BE49-F238E27FC236}">
                    <a16:creationId xmlns:a16="http://schemas.microsoft.com/office/drawing/2014/main" id="{EE9DC2D0-92C1-0DFD-5590-C4B1E9BD6025}"/>
                  </a:ext>
                </a:extLst>
              </p:cNvPr>
              <p:cNvSpPr/>
              <p:nvPr/>
            </p:nvSpPr>
            <p:spPr>
              <a:xfrm>
                <a:off x="4905375" y="2064645"/>
                <a:ext cx="2371229" cy="944113"/>
              </a:xfrm>
              <a:prstGeom prst="snip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7" name="한쪽 모서리가 잘린 사각형 26">
                <a:extLst>
                  <a:ext uri="{FF2B5EF4-FFF2-40B4-BE49-F238E27FC236}">
                    <a16:creationId xmlns:a16="http://schemas.microsoft.com/office/drawing/2014/main" id="{C15B9617-86FE-7A58-5BF8-AA739F5A06C8}"/>
                  </a:ext>
                </a:extLst>
              </p:cNvPr>
              <p:cNvSpPr/>
              <p:nvPr/>
            </p:nvSpPr>
            <p:spPr>
              <a:xfrm>
                <a:off x="7875735" y="2064645"/>
                <a:ext cx="2371229" cy="944113"/>
              </a:xfrm>
              <a:prstGeom prst="snip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sp>
          <p:nvSpPr>
            <p:cNvPr id="29" name="TextBox 28">
              <a:extLst>
                <a:ext uri="{FF2B5EF4-FFF2-40B4-BE49-F238E27FC236}">
                  <a16:creationId xmlns:a16="http://schemas.microsoft.com/office/drawing/2014/main" id="{FFDB4CC0-CCCE-0570-39B0-8E27D4D344D8}"/>
                </a:ext>
              </a:extLst>
            </p:cNvPr>
            <p:cNvSpPr txBox="1"/>
            <p:nvPr/>
          </p:nvSpPr>
          <p:spPr>
            <a:xfrm>
              <a:off x="1269575" y="2119503"/>
              <a:ext cx="2439823" cy="834396"/>
            </a:xfrm>
            <a:prstGeom prst="rect">
              <a:avLst/>
            </a:prstGeom>
            <a:noFill/>
          </p:spPr>
          <p:txBody>
            <a:bodyPr wrap="square" anchor="ctr">
              <a:spAutoFit/>
            </a:bodyPr>
            <a:lstStyle/>
            <a:p>
              <a:pPr algn="ctr">
                <a:lnSpc>
                  <a:spcPct val="110000"/>
                </a:lnSpc>
              </a:pPr>
              <a:r>
                <a:rPr lang="ko-KR" altLang="en-US" sz="1500" b="1" spc="-100" dirty="0">
                  <a:solidFill>
                    <a:srgbClr val="212121"/>
                  </a:solidFill>
                  <a:effectLst/>
                  <a:latin typeface="Arial" panose="020B0604020202020204" pitchFamily="34" charset="0"/>
                  <a:ea typeface="NanumBarunGothic" panose="020B0603020101020101" pitchFamily="34" charset="-127"/>
                  <a:cs typeface="Arial" panose="020B0604020202020204" pitchFamily="34" charset="0"/>
                </a:rPr>
                <a:t>Endoplasmic reticulum plays a role in intercellular signaling</a:t>
              </a:r>
            </a:p>
          </p:txBody>
        </p:sp>
        <p:sp>
          <p:nvSpPr>
            <p:cNvPr id="42" name="TextBox 41">
              <a:extLst>
                <a:ext uri="{FF2B5EF4-FFF2-40B4-BE49-F238E27FC236}">
                  <a16:creationId xmlns:a16="http://schemas.microsoft.com/office/drawing/2014/main" id="{7F41F579-2C49-B367-118A-B118A3E99158}"/>
                </a:ext>
              </a:extLst>
            </p:cNvPr>
            <p:cNvSpPr txBox="1"/>
            <p:nvPr/>
          </p:nvSpPr>
          <p:spPr>
            <a:xfrm>
              <a:off x="4512085" y="2018183"/>
              <a:ext cx="3140615" cy="1088311"/>
            </a:xfrm>
            <a:prstGeom prst="rect">
              <a:avLst/>
            </a:prstGeom>
            <a:noFill/>
          </p:spPr>
          <p:txBody>
            <a:bodyPr wrap="square" anchor="ctr">
              <a:spAutoFit/>
            </a:bodyPr>
            <a:lstStyle/>
            <a:p>
              <a:pPr algn="ctr">
                <a:lnSpc>
                  <a:spcPct val="110000"/>
                </a:lnSpc>
              </a:pPr>
              <a:r>
                <a:rPr lang="ko-KR" altLang="en-US" sz="1500" b="1" spc="-100" dirty="0">
                  <a:solidFill>
                    <a:srgbClr val="212121"/>
                  </a:solidFill>
                  <a:latin typeface="Arial" panose="020B0604020202020204" pitchFamily="34" charset="0"/>
                  <a:ea typeface="NanumBarunGothic" panose="020B0603020101020101" pitchFamily="34" charset="-127"/>
                  <a:cs typeface="Arial" panose="020B0604020202020204" pitchFamily="34" charset="0"/>
                </a:rPr>
                <a:t>Therapeutic benefits of stem cells, such </a:t>
              </a:r>
              <a:r>
                <a:rPr lang="ko-KR" altLang="en-US" sz="1500" b="1" spc="-100" dirty="0" err="1">
                  <a:solidFill>
                    <a:srgbClr val="212121"/>
                  </a:solidFill>
                  <a:latin typeface="Arial" panose="020B0604020202020204" pitchFamily="34" charset="0"/>
                  <a:ea typeface="NanumBarunGothic" panose="020B0603020101020101" pitchFamily="34" charset="-127"/>
                  <a:cs typeface="Arial" panose="020B0604020202020204" pitchFamily="34" charset="0"/>
                </a:rPr>
                <a:t>as</a:t>
              </a:r>
              <a:r>
                <a:rPr lang="ko-KR" altLang="en-US" sz="1500" b="1" spc="-100" dirty="0">
                  <a:solidFill>
                    <a:srgbClr val="212121"/>
                  </a:solidFill>
                  <a:latin typeface="Arial" panose="020B0604020202020204" pitchFamily="34" charset="0"/>
                  <a:ea typeface="NanumBarunGothic" panose="020B0603020101020101" pitchFamily="34" charset="-127"/>
                  <a:cs typeface="Arial" panose="020B0604020202020204" pitchFamily="34" charset="0"/>
                </a:rPr>
                <a:t> </a:t>
              </a:r>
              <a:r>
                <a:rPr lang="ko-KR" altLang="en-US" sz="1500" b="1" spc="-100" dirty="0" err="1">
                  <a:solidFill>
                    <a:srgbClr val="212121"/>
                  </a:solidFill>
                  <a:latin typeface="Arial" panose="020B0604020202020204" pitchFamily="34" charset="0"/>
                  <a:ea typeface="NanumBarunGothic" panose="020B0603020101020101" pitchFamily="34" charset="-127"/>
                  <a:cs typeface="Arial" panose="020B0604020202020204" pitchFamily="34" charset="0"/>
                </a:rPr>
                <a:t>regeneration</a:t>
              </a:r>
              <a:r>
                <a:rPr lang="en-US" altLang="ko-KR" sz="1500" b="1" spc="-100" dirty="0">
                  <a:solidFill>
                    <a:srgbClr val="212121"/>
                  </a:solidFill>
                  <a:latin typeface="Arial" panose="020B0604020202020204" pitchFamily="34" charset="0"/>
                  <a:ea typeface="NanumBarunGothic" panose="020B0603020101020101" pitchFamily="34" charset="-127"/>
                  <a:cs typeface="Arial" panose="020B0604020202020204" pitchFamily="34" charset="0"/>
                </a:rPr>
                <a:t>, </a:t>
              </a:r>
              <a:r>
                <a:rPr lang="ko-KR" altLang="en-US" sz="1500" b="1" spc="-100" dirty="0" err="1">
                  <a:solidFill>
                    <a:srgbClr val="212121"/>
                  </a:solidFill>
                  <a:latin typeface="Arial" panose="020B0604020202020204" pitchFamily="34" charset="0"/>
                  <a:ea typeface="NanumBarunGothic" panose="020B0603020101020101" pitchFamily="34" charset="-127"/>
                  <a:cs typeface="Arial" panose="020B0604020202020204" pitchFamily="34" charset="0"/>
                </a:rPr>
                <a:t>immunomodulation</a:t>
              </a:r>
              <a:r>
                <a:rPr lang="en-US" altLang="ko-KR" sz="1500" b="1" spc="-100" dirty="0">
                  <a:solidFill>
                    <a:srgbClr val="212121"/>
                  </a:solidFill>
                  <a:latin typeface="Arial" panose="020B0604020202020204" pitchFamily="34" charset="0"/>
                  <a:ea typeface="NanumBarunGothic" panose="020B0603020101020101" pitchFamily="34" charset="-127"/>
                  <a:cs typeface="Arial" panose="020B0604020202020204" pitchFamily="34" charset="0"/>
                </a:rPr>
                <a:t>, and </a:t>
              </a:r>
              <a:r>
                <a:rPr lang="ko-KR" altLang="en-US" sz="1500" b="1" spc="-100" dirty="0" err="1">
                  <a:solidFill>
                    <a:srgbClr val="212121"/>
                  </a:solidFill>
                  <a:latin typeface="Arial" panose="020B0604020202020204" pitchFamily="34" charset="0"/>
                  <a:ea typeface="NanumBarunGothic" panose="020B0603020101020101" pitchFamily="34" charset="-127"/>
                  <a:cs typeface="Arial" panose="020B0604020202020204" pitchFamily="34" charset="0"/>
                </a:rPr>
                <a:t>anti-inflammation</a:t>
              </a:r>
              <a:endParaRPr lang="ko-KR" altLang="en-US" sz="1500" b="1" spc="-100" dirty="0">
                <a:solidFill>
                  <a:srgbClr val="212121"/>
                </a:solidFill>
                <a:latin typeface="Arial" panose="020B0604020202020204" pitchFamily="34" charset="0"/>
                <a:ea typeface="NanumBarunGothic" panose="020B0603020101020101" pitchFamily="34" charset="-127"/>
                <a:cs typeface="Arial" panose="020B0604020202020204" pitchFamily="34" charset="0"/>
              </a:endParaRPr>
            </a:p>
          </p:txBody>
        </p:sp>
        <p:sp>
          <p:nvSpPr>
            <p:cNvPr id="16" name="TextBox 15">
              <a:extLst>
                <a:ext uri="{FF2B5EF4-FFF2-40B4-BE49-F238E27FC236}">
                  <a16:creationId xmlns:a16="http://schemas.microsoft.com/office/drawing/2014/main" id="{015F1E73-8EAB-FF9E-C9A0-95CAA171CA94}"/>
                </a:ext>
              </a:extLst>
            </p:cNvPr>
            <p:cNvSpPr txBox="1"/>
            <p:nvPr/>
          </p:nvSpPr>
          <p:spPr>
            <a:xfrm>
              <a:off x="8136982" y="2120433"/>
              <a:ext cx="3140618" cy="832536"/>
            </a:xfrm>
            <a:prstGeom prst="rect">
              <a:avLst/>
            </a:prstGeom>
            <a:noFill/>
          </p:spPr>
          <p:txBody>
            <a:bodyPr wrap="square" anchor="ctr">
              <a:spAutoFit/>
            </a:bodyPr>
            <a:lstStyle/>
            <a:p>
              <a:pPr algn="ctr">
                <a:lnSpc>
                  <a:spcPct val="110000"/>
                </a:lnSpc>
              </a:pPr>
              <a:r>
                <a:rPr lang="ko-KR" altLang="en-US" sz="1500" b="1" spc="-100" dirty="0">
                  <a:solidFill>
                    <a:srgbClr val="212121"/>
                  </a:solidFill>
                  <a:effectLst/>
                  <a:latin typeface="Arial" panose="020B0604020202020204" pitchFamily="34" charset="0"/>
                  <a:ea typeface="NanumBarunGothic" panose="020B0603020101020101" pitchFamily="34" charset="-127"/>
                </a:rPr>
                <a:t>The active ingredients are delivered to the cells more efficiently, so they work right away.</a:t>
              </a:r>
            </a:p>
          </p:txBody>
        </p:sp>
        <p:cxnSp>
          <p:nvCxnSpPr>
            <p:cNvPr id="44" name="직선 연결선[R] 43">
              <a:extLst>
                <a:ext uri="{FF2B5EF4-FFF2-40B4-BE49-F238E27FC236}">
                  <a16:creationId xmlns:a16="http://schemas.microsoft.com/office/drawing/2014/main" id="{C15F25A2-7D9D-DD47-E946-2C68C77FDE30}"/>
                </a:ext>
              </a:extLst>
            </p:cNvPr>
            <p:cNvCxnSpPr/>
            <p:nvPr/>
          </p:nvCxnSpPr>
          <p:spPr>
            <a:xfrm flipV="1">
              <a:off x="4278923" y="2064645"/>
              <a:ext cx="0" cy="944113"/>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직선 연결선[R] 49">
              <a:extLst>
                <a:ext uri="{FF2B5EF4-FFF2-40B4-BE49-F238E27FC236}">
                  <a16:creationId xmlns:a16="http://schemas.microsoft.com/office/drawing/2014/main" id="{793588DC-50DE-3A61-36C7-1278BB1F05FB}"/>
                </a:ext>
              </a:extLst>
            </p:cNvPr>
            <p:cNvCxnSpPr/>
            <p:nvPr/>
          </p:nvCxnSpPr>
          <p:spPr>
            <a:xfrm flipV="1">
              <a:off x="7901354" y="2064645"/>
              <a:ext cx="0" cy="944113"/>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2" name="그림 1">
            <a:extLst>
              <a:ext uri="{FF2B5EF4-FFF2-40B4-BE49-F238E27FC236}">
                <a16:creationId xmlns:a16="http://schemas.microsoft.com/office/drawing/2014/main" id="{5CC91E97-C560-9FE3-E0BD-220B27C7A72B}"/>
              </a:ext>
            </a:extLst>
          </p:cNvPr>
          <p:cNvPicPr>
            <a:picLocks noChangeAspect="1"/>
          </p:cNvPicPr>
          <p:nvPr/>
        </p:nvPicPr>
        <p:blipFill>
          <a:blip r:embed="rId3"/>
          <a:stretch>
            <a:fillRect/>
          </a:stretch>
        </p:blipFill>
        <p:spPr>
          <a:xfrm>
            <a:off x="2053617" y="3251393"/>
            <a:ext cx="8474174" cy="3389670"/>
          </a:xfrm>
          <a:prstGeom prst="rect">
            <a:avLst/>
          </a:prstGeom>
        </p:spPr>
      </p:pic>
    </p:spTree>
    <p:extLst>
      <p:ext uri="{BB962C8B-B14F-4D97-AF65-F5344CB8AC3E}">
        <p14:creationId xmlns:p14="http://schemas.microsoft.com/office/powerpoint/2010/main" val="1553879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88425" y="332740"/>
            <a:ext cx="2922905" cy="934660"/>
            <a:chOff x="8988425" y="332740"/>
            <a:chExt cx="2922905" cy="934660"/>
          </a:xfrm>
        </p:grpSpPr>
        <p:sp>
          <p:nvSpPr>
            <p:cNvPr id="4" name="TextBox 3">
              <a:extLst>
                <a:ext uri="{FF2B5EF4-FFF2-40B4-BE49-F238E27FC236}">
                  <a16:creationId xmlns:a16="http://schemas.microsoft.com/office/drawing/2014/main" id="{15420614-76F7-854F-D8FD-923FBAF5FB3A}"/>
                </a:ext>
              </a:extLst>
            </p:cNvPr>
            <p:cNvSpPr txBox="1"/>
            <p:nvPr/>
          </p:nvSpPr>
          <p:spPr>
            <a:xfrm>
              <a:off x="8988425" y="332740"/>
              <a:ext cx="292290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1955" y="682625"/>
              <a:ext cx="247078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035" y="209550"/>
            <a:ext cx="1478280" cy="1015365"/>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02</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69364" y="257810"/>
            <a:ext cx="6491605" cy="763270"/>
            <a:chOff x="1269364" y="257810"/>
            <a:chExt cx="6491605" cy="763270"/>
          </a:xfrm>
        </p:grpSpPr>
        <p:sp>
          <p:nvSpPr>
            <p:cNvPr id="32" name="TextBox 31">
              <a:extLst>
                <a:ext uri="{FF2B5EF4-FFF2-40B4-BE49-F238E27FC236}">
                  <a16:creationId xmlns:a16="http://schemas.microsoft.com/office/drawing/2014/main" id="{C8E19C7D-5E09-28A3-F7CD-0F76CED7F1A3}"/>
                </a:ext>
              </a:extLst>
            </p:cNvPr>
            <p:cNvSpPr txBox="1"/>
            <p:nvPr/>
          </p:nvSpPr>
          <p:spPr>
            <a:xfrm>
              <a:off x="1269364" y="682625"/>
              <a:ext cx="6491605" cy="33845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(5) Development of </a:t>
              </a:r>
              <a:r>
                <a:rPr lang="ko-KR" altLang="en-US" sz="1600" b="1" spc="-150" dirty="0">
                  <a:solidFill>
                    <a:srgbClr val="191B3F"/>
                  </a:solidFill>
                  <a:latin typeface="Arial" panose="020B0604020202020204" pitchFamily="34" charset="0"/>
                  <a:ea typeface="NanumBarunGothic" panose="020B0603020101020101" pitchFamily="34" charset="-127"/>
                </a:rPr>
                <a:t>therapeutics based on </a:t>
              </a:r>
              <a:r>
                <a:rPr lang="ko-KR" altLang="en-US" sz="1600" b="1" spc="-150" dirty="0" err="1">
                  <a:solidFill>
                    <a:srgbClr val="191B3F"/>
                  </a:solidFill>
                  <a:latin typeface="Arial" panose="020B0604020202020204" pitchFamily="34" charset="0"/>
                  <a:ea typeface="NanumBarunGothic" panose="020B0603020101020101" pitchFamily="34" charset="-127"/>
                </a:rPr>
                <a:t>exosome </a:t>
              </a:r>
              <a:r>
                <a:rPr lang="ko-KR" altLang="en-US" sz="1600" b="1" spc="-150" dirty="0">
                  <a:solidFill>
                    <a:srgbClr val="191B3F"/>
                  </a:solidFill>
                  <a:latin typeface="Arial" panose="020B0604020202020204" pitchFamily="34" charset="0"/>
                  <a:ea typeface="NanumBarunGothic" panose="020B0603020101020101" pitchFamily="34" charset="-127"/>
                </a:rPr>
                <a:t>isolation technology </a:t>
              </a:r>
              <a:endParaRPr lang="en-US" altLang="ko-KR" sz="1600" b="1" spc="-150" dirty="0">
                <a:solidFill>
                  <a:srgbClr val="191B3F"/>
                </a:solidFill>
                <a:latin typeface="Arial" panose="020B0604020202020204" pitchFamily="34" charset="0"/>
                <a:ea typeface="NanumBarunGothic" panose="020B0603020101020101" pitchFamily="34" charset="-127"/>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277248" y="257810"/>
              <a:ext cx="2159635" cy="40005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Business Area</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129405" y="682625"/>
            <a:ext cx="4958715"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809D945-9303-772D-2F83-F8A83DF659C3}"/>
              </a:ext>
            </a:extLst>
          </p:cNvPr>
          <p:cNvSpPr txBox="1"/>
          <p:nvPr/>
        </p:nvSpPr>
        <p:spPr>
          <a:xfrm>
            <a:off x="181610" y="1261750"/>
            <a:ext cx="11829415" cy="1246495"/>
          </a:xfrm>
          <a:prstGeom prst="rect">
            <a:avLst/>
          </a:prstGeom>
          <a:noFill/>
        </p:spPr>
        <p:txBody>
          <a:bodyPr vert="horz" wrap="square" lIns="91440" tIns="45720" rIns="91440" bIns="45720" numCol="1" anchor="ctr">
            <a:spAutoFit/>
          </a:bodyPr>
          <a:lstStyle/>
          <a:p>
            <a:pPr marL="0" indent="0" algn="ctr" latinLnBrk="0">
              <a:buFontTx/>
              <a:buNone/>
            </a:pPr>
            <a:r>
              <a:rPr lang="en-US" altLang="ko-KR" sz="15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cs typeface="Arial" panose="020B0604020202020204" pitchFamily="34" charset="0"/>
              </a:rPr>
              <a:t>Gene -therapy, a small caveolae containing RNA and protein carriers that are secreted for the purpose of intercellular signaling, </a:t>
            </a:r>
          </a:p>
          <a:p>
            <a:pPr marL="0" indent="0" algn="ctr" latinLnBrk="0">
              <a:buFontTx/>
              <a:buNone/>
            </a:pPr>
            <a:r>
              <a:rPr lang="en-US" altLang="ko-KR" sz="15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cs typeface="Arial" panose="020B0604020202020204" pitchFamily="34" charset="0"/>
              </a:rPr>
              <a:t>       Scalable and flexible new materials for functional cosmetics, including anti-cancer and hair growth agents.</a:t>
            </a:r>
          </a:p>
          <a:p>
            <a:pPr marL="0" indent="0" algn="ctr" latinLnBrk="0">
              <a:buFontTx/>
              <a:buNone/>
            </a:pPr>
            <a:r>
              <a:rPr lang="en-US" altLang="ko-KR" sz="15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cs typeface="Arial" panose="020B0604020202020204" pitchFamily="34" charset="0"/>
              </a:rPr>
              <a:t>A new generation of promising new materials that secrete enzymes that attack cancer cells by breaking down their barriers. </a:t>
            </a:r>
          </a:p>
          <a:p>
            <a:pPr marL="0" indent="0" algn="ctr" latinLnBrk="0">
              <a:buFontTx/>
              <a:buNone/>
            </a:pPr>
            <a:r>
              <a:rPr lang="en-US" altLang="ko-KR" sz="15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cs typeface="Arial" panose="020B0604020202020204" pitchFamily="34" charset="0"/>
              </a:rPr>
              <a:t>Intracellular protein therapy is a new technology that enables the development of biologics against targets inside cells strategically based on exosome platforms.</a:t>
            </a:r>
            <a:endParaRPr lang="ko-KR" altLang="en-US" sz="15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cs typeface="Arial" panose="020B0604020202020204" pitchFamily="34" charset="0"/>
            </a:endParaRPr>
          </a:p>
        </p:txBody>
      </p:sp>
      <p:grpSp>
        <p:nvGrpSpPr>
          <p:cNvPr id="23" name="그룹 22">
            <a:extLst>
              <a:ext uri="{FF2B5EF4-FFF2-40B4-BE49-F238E27FC236}">
                <a16:creationId xmlns:a16="http://schemas.microsoft.com/office/drawing/2014/main" id="{E04B0F16-BC8D-5821-2CDC-3D7E3222A486}"/>
              </a:ext>
            </a:extLst>
          </p:cNvPr>
          <p:cNvGrpSpPr/>
          <p:nvPr/>
        </p:nvGrpSpPr>
        <p:grpSpPr>
          <a:xfrm>
            <a:off x="508197" y="3144520"/>
            <a:ext cx="6548120" cy="3261360"/>
            <a:chOff x="466725" y="3203575"/>
            <a:chExt cx="6548120" cy="3261360"/>
          </a:xfrm>
        </p:grpSpPr>
        <p:sp>
          <p:nvSpPr>
            <p:cNvPr id="21" name="직사각형 20">
              <a:extLst>
                <a:ext uri="{FF2B5EF4-FFF2-40B4-BE49-F238E27FC236}">
                  <a16:creationId xmlns:a16="http://schemas.microsoft.com/office/drawing/2014/main" id="{92F68B43-864B-5F45-D59F-F21C94106FD1}"/>
                </a:ext>
              </a:extLst>
            </p:cNvPr>
            <p:cNvSpPr/>
            <p:nvPr/>
          </p:nvSpPr>
          <p:spPr>
            <a:xfrm>
              <a:off x="3824605" y="5381625"/>
              <a:ext cx="3190875" cy="10839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2" name="직사각형 21">
              <a:extLst>
                <a:ext uri="{FF2B5EF4-FFF2-40B4-BE49-F238E27FC236}">
                  <a16:creationId xmlns:a16="http://schemas.microsoft.com/office/drawing/2014/main" id="{B679D647-5E64-1802-E1F8-5881307E5633}"/>
                </a:ext>
              </a:extLst>
            </p:cNvPr>
            <p:cNvSpPr/>
            <p:nvPr/>
          </p:nvSpPr>
          <p:spPr>
            <a:xfrm>
              <a:off x="466725" y="5381625"/>
              <a:ext cx="3190875" cy="10839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0" name="직사각형 19">
              <a:extLst>
                <a:ext uri="{FF2B5EF4-FFF2-40B4-BE49-F238E27FC236}">
                  <a16:creationId xmlns:a16="http://schemas.microsoft.com/office/drawing/2014/main" id="{1BDAC1D8-9D54-92D5-73DC-329962845C86}"/>
                </a:ext>
              </a:extLst>
            </p:cNvPr>
            <p:cNvSpPr/>
            <p:nvPr/>
          </p:nvSpPr>
          <p:spPr>
            <a:xfrm>
              <a:off x="3824605" y="3675380"/>
              <a:ext cx="3190875" cy="10839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9" name="직사각형 18">
              <a:extLst>
                <a:ext uri="{FF2B5EF4-FFF2-40B4-BE49-F238E27FC236}">
                  <a16:creationId xmlns:a16="http://schemas.microsoft.com/office/drawing/2014/main" id="{7D704800-EAF3-FDC7-FE73-C77A58725765}"/>
                </a:ext>
              </a:extLst>
            </p:cNvPr>
            <p:cNvSpPr/>
            <p:nvPr/>
          </p:nvSpPr>
          <p:spPr>
            <a:xfrm>
              <a:off x="466725" y="3675380"/>
              <a:ext cx="3190875" cy="10839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8" name="양쪽 모서리가 둥근 사각형 7">
              <a:extLst>
                <a:ext uri="{FF2B5EF4-FFF2-40B4-BE49-F238E27FC236}">
                  <a16:creationId xmlns:a16="http://schemas.microsoft.com/office/drawing/2014/main" id="{597C3A59-03BC-27DD-1FAF-6F08729A1400}"/>
                </a:ext>
              </a:extLst>
            </p:cNvPr>
            <p:cNvSpPr/>
            <p:nvPr/>
          </p:nvSpPr>
          <p:spPr>
            <a:xfrm>
              <a:off x="466725" y="3203575"/>
              <a:ext cx="3190875" cy="471805"/>
            </a:xfrm>
            <a:prstGeom prst="round2SameRect">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sz="1600" b="1" spc="-150" dirty="0">
                  <a:latin typeface="Arial" panose="020B0604020202020204" pitchFamily="34" charset="0"/>
                  <a:ea typeface="NanumBarunGothic" panose="020B0603020101020101" pitchFamily="34" charset="-127"/>
                </a:rPr>
                <a:t>Treatment of </a:t>
              </a:r>
              <a:r>
                <a:rPr kumimoji="1" lang="x-none" altLang="en-US" sz="1600" b="1" spc="-150" dirty="0">
                  <a:latin typeface="NanumBarunGothic" panose="020B0603020101020101" pitchFamily="34" charset="-127"/>
                  <a:ea typeface="NanumBarunGothic" panose="020B0603020101020101" pitchFamily="34" charset="-127"/>
                </a:rPr>
                <a:t>skin conditions</a:t>
              </a:r>
            </a:p>
          </p:txBody>
        </p:sp>
        <p:sp>
          <p:nvSpPr>
            <p:cNvPr id="9" name="양쪽 모서리가 둥근 사각형 8">
              <a:extLst>
                <a:ext uri="{FF2B5EF4-FFF2-40B4-BE49-F238E27FC236}">
                  <a16:creationId xmlns:a16="http://schemas.microsoft.com/office/drawing/2014/main" id="{2B21C6CE-46D7-B7E0-CEFD-E06D7D60A476}"/>
                </a:ext>
              </a:extLst>
            </p:cNvPr>
            <p:cNvSpPr/>
            <p:nvPr/>
          </p:nvSpPr>
          <p:spPr>
            <a:xfrm>
              <a:off x="3813175" y="3203575"/>
              <a:ext cx="3190875" cy="471805"/>
            </a:xfrm>
            <a:prstGeom prst="round2SameRect">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sz="1600" b="1" spc="-150" dirty="0">
                  <a:latin typeface="Arial" panose="020B0604020202020204" pitchFamily="34" charset="0"/>
                  <a:ea typeface="NanumBarunGothic" panose="020B0603020101020101" pitchFamily="34" charset="-127"/>
                </a:rPr>
                <a:t>Scar and pore treatment</a:t>
              </a:r>
              <a:endParaRPr kumimoji="1" lang="x-none" altLang="en-US" sz="1600" b="1" spc="-150" dirty="0">
                <a:latin typeface="NanumBarunGothic" panose="020B0603020101020101" pitchFamily="34" charset="-127"/>
                <a:ea typeface="NanumBarunGothic" panose="020B0603020101020101" pitchFamily="34" charset="-127"/>
              </a:endParaRPr>
            </a:p>
          </p:txBody>
        </p:sp>
        <p:sp>
          <p:nvSpPr>
            <p:cNvPr id="10" name="양쪽 모서리가 둥근 사각형 9">
              <a:extLst>
                <a:ext uri="{FF2B5EF4-FFF2-40B4-BE49-F238E27FC236}">
                  <a16:creationId xmlns:a16="http://schemas.microsoft.com/office/drawing/2014/main" id="{2453CC6B-D3EE-0657-6723-4389CFB5A929}"/>
                </a:ext>
              </a:extLst>
            </p:cNvPr>
            <p:cNvSpPr/>
            <p:nvPr/>
          </p:nvSpPr>
          <p:spPr>
            <a:xfrm>
              <a:off x="466725" y="4916170"/>
              <a:ext cx="3190875" cy="471805"/>
            </a:xfrm>
            <a:prstGeom prst="round2SameRect">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x-none" altLang="en-US" sz="1600" b="1" spc="-150" dirty="0">
                  <a:latin typeface="NanumBarunGothic" panose="020B0603020101020101" pitchFamily="34" charset="-127"/>
                  <a:ea typeface="NanumBarunGothic" panose="020B0603020101020101" pitchFamily="34" charset="-127"/>
                </a:rPr>
                <a:t>Hair Loss Treatment</a:t>
              </a:r>
            </a:p>
          </p:txBody>
        </p:sp>
        <p:sp>
          <p:nvSpPr>
            <p:cNvPr id="11" name="양쪽 모서리가 둥근 사각형 10">
              <a:extLst>
                <a:ext uri="{FF2B5EF4-FFF2-40B4-BE49-F238E27FC236}">
                  <a16:creationId xmlns:a16="http://schemas.microsoft.com/office/drawing/2014/main" id="{2F73BFA0-FEA9-8573-B878-94B41C3F0FDD}"/>
                </a:ext>
              </a:extLst>
            </p:cNvPr>
            <p:cNvSpPr/>
            <p:nvPr/>
          </p:nvSpPr>
          <p:spPr>
            <a:xfrm>
              <a:off x="3813175" y="4916170"/>
              <a:ext cx="3190875" cy="471805"/>
            </a:xfrm>
            <a:prstGeom prst="round2SameRect">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x-none" altLang="en-US" sz="1600" b="1" spc="-150" dirty="0">
                  <a:latin typeface="NanumBarunGothic" panose="020B0603020101020101" pitchFamily="34" charset="-127"/>
                  <a:ea typeface="NanumBarunGothic" panose="020B0603020101020101" pitchFamily="34" charset="-127"/>
                </a:rPr>
                <a:t>Anti-Aging </a:t>
              </a:r>
              <a:r>
                <a:rPr kumimoji="1" lang="en-US" altLang="ko-KR" sz="1600" b="1" spc="-150" dirty="0">
                  <a:latin typeface="Arial" panose="020B0604020202020204" pitchFamily="34" charset="0"/>
                  <a:ea typeface="NanumBarunGothic" panose="020B0603020101020101" pitchFamily="34" charset="-127"/>
                </a:rPr>
                <a:t>/ </a:t>
              </a:r>
              <a:r>
                <a:rPr kumimoji="1" lang="ko-KR" altLang="en-US" sz="1600" b="1" spc="-150" dirty="0">
                  <a:latin typeface="Arial" panose="020B0604020202020204" pitchFamily="34" charset="0"/>
                  <a:ea typeface="NanumBarunGothic" panose="020B0603020101020101" pitchFamily="34" charset="-127"/>
                </a:rPr>
                <a:t>Aesthetic Treatments</a:t>
              </a:r>
              <a:endParaRPr kumimoji="1" lang="x-none" altLang="en-US" sz="1600" b="1" spc="-150" dirty="0">
                <a:latin typeface="NanumBarunGothic" panose="020B0603020101020101" pitchFamily="34" charset="-127"/>
                <a:ea typeface="NanumBarunGothic" panose="020B0603020101020101" pitchFamily="34" charset="-127"/>
              </a:endParaRPr>
            </a:p>
          </p:txBody>
        </p:sp>
        <p:sp>
          <p:nvSpPr>
            <p:cNvPr id="12" name="TextBox 11">
              <a:extLst>
                <a:ext uri="{FF2B5EF4-FFF2-40B4-BE49-F238E27FC236}">
                  <a16:creationId xmlns:a16="http://schemas.microsoft.com/office/drawing/2014/main" id="{CBE18CD4-0126-4345-EBE3-C682690AD19E}"/>
                </a:ext>
              </a:extLst>
            </p:cNvPr>
            <p:cNvSpPr txBox="1"/>
            <p:nvPr/>
          </p:nvSpPr>
          <p:spPr>
            <a:xfrm>
              <a:off x="466725" y="3801110"/>
              <a:ext cx="3190875" cy="798195"/>
            </a:xfrm>
            <a:prstGeom prst="rect">
              <a:avLst/>
            </a:prstGeom>
            <a:noFill/>
          </p:spPr>
          <p:txBody>
            <a:bodyPr wrap="square" rtlCol="0">
              <a:spAutoFit/>
            </a:bodyPr>
            <a:lstStyle/>
            <a:p>
              <a:pPr algn="ctr">
                <a:lnSpc>
                  <a:spcPct val="110000"/>
                </a:lnSpc>
              </a:pPr>
              <a:r>
                <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Rosacea </a:t>
              </a: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Dermatitis </a:t>
              </a:r>
              <a:r>
                <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(ROSACEA)</a:t>
              </a:r>
            </a:p>
            <a:p>
              <a:pPr algn="ctr">
                <a:lnSpc>
                  <a:spcPct val="11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Atopic dermatitis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1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Acne</a:t>
              </a:r>
            </a:p>
          </p:txBody>
        </p:sp>
        <p:sp>
          <p:nvSpPr>
            <p:cNvPr id="13" name="TextBox 12">
              <a:extLst>
                <a:ext uri="{FF2B5EF4-FFF2-40B4-BE49-F238E27FC236}">
                  <a16:creationId xmlns:a16="http://schemas.microsoft.com/office/drawing/2014/main" id="{DFA2F48F-F124-E4A8-7161-288BF1FF7685}"/>
                </a:ext>
              </a:extLst>
            </p:cNvPr>
            <p:cNvSpPr txBox="1"/>
            <p:nvPr/>
          </p:nvSpPr>
          <p:spPr>
            <a:xfrm>
              <a:off x="3810635" y="3801110"/>
              <a:ext cx="3190875" cy="798195"/>
            </a:xfrm>
            <a:prstGeom prst="rect">
              <a:avLst/>
            </a:prstGeom>
            <a:noFill/>
          </p:spPr>
          <p:txBody>
            <a:bodyPr wrap="square" rtlCol="0">
              <a:spAutoFit/>
            </a:bodyPr>
            <a:lstStyle/>
            <a:p>
              <a:pPr algn="ctr">
                <a:lnSpc>
                  <a:spcPct val="110000"/>
                </a:lnSpc>
              </a:pPr>
              <a:r>
                <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Atrophic scar (Atrophic scar)</a:t>
              </a:r>
            </a:p>
            <a:p>
              <a:pPr algn="ctr">
                <a:lnSpc>
                  <a:spcPct val="110000"/>
                </a:lnSpc>
              </a:pPr>
              <a:r>
                <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Enlarged pore</a:t>
              </a:r>
            </a:p>
            <a:p>
              <a:pPr algn="ctr">
                <a:lnSpc>
                  <a:spcPct val="11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Pigmentation </a:t>
              </a:r>
              <a:r>
                <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(PIH), </a:t>
              </a: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burn treatment, etc.</a:t>
              </a:r>
            </a:p>
          </p:txBody>
        </p:sp>
        <p:sp>
          <p:nvSpPr>
            <p:cNvPr id="17" name="TextBox 16">
              <a:extLst>
                <a:ext uri="{FF2B5EF4-FFF2-40B4-BE49-F238E27FC236}">
                  <a16:creationId xmlns:a16="http://schemas.microsoft.com/office/drawing/2014/main" id="{D3A5507F-6D26-F768-A850-8810EF99D8EA}"/>
                </a:ext>
              </a:extLst>
            </p:cNvPr>
            <p:cNvSpPr txBox="1"/>
            <p:nvPr/>
          </p:nvSpPr>
          <p:spPr>
            <a:xfrm>
              <a:off x="466725" y="5506720"/>
              <a:ext cx="3190875" cy="798195"/>
            </a:xfrm>
            <a:prstGeom prst="rect">
              <a:avLst/>
            </a:prstGeom>
            <a:noFill/>
          </p:spPr>
          <p:txBody>
            <a:bodyPr wrap="square" rtlCol="0">
              <a:spAutoFit/>
            </a:bodyPr>
            <a:lstStyle/>
            <a:p>
              <a:pPr algn="ctr">
                <a:lnSpc>
                  <a:spcPct val="110000"/>
                </a:lnSpc>
              </a:pPr>
              <a:r>
                <a:rPr lang="ko-KR" altLang="en-US" sz="14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Androgenetic </a:t>
              </a: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alopecia</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1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Alopecia areata</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1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Female pattern baldness</a:t>
              </a:r>
            </a:p>
          </p:txBody>
        </p:sp>
        <p:sp>
          <p:nvSpPr>
            <p:cNvPr id="18" name="TextBox 17">
              <a:extLst>
                <a:ext uri="{FF2B5EF4-FFF2-40B4-BE49-F238E27FC236}">
                  <a16:creationId xmlns:a16="http://schemas.microsoft.com/office/drawing/2014/main" id="{15034365-A203-72EE-8DE6-24BA7AB49D82}"/>
                </a:ext>
              </a:extLst>
            </p:cNvPr>
            <p:cNvSpPr txBox="1"/>
            <p:nvPr/>
          </p:nvSpPr>
          <p:spPr>
            <a:xfrm>
              <a:off x="3810635" y="5506720"/>
              <a:ext cx="3190875" cy="798195"/>
            </a:xfrm>
            <a:prstGeom prst="rect">
              <a:avLst/>
            </a:prstGeom>
            <a:noFill/>
          </p:spPr>
          <p:txBody>
            <a:bodyPr wrap="square" rtlCol="0">
              <a:spAutoFit/>
            </a:bodyPr>
            <a:lstStyle/>
            <a:p>
              <a:pPr algn="ctr">
                <a:lnSpc>
                  <a:spcPct val="11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Improve </a:t>
              </a:r>
              <a:r>
                <a:rPr lang="ko-KR" altLang="en-US" sz="14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skin texture </a:t>
              </a:r>
              <a:r>
                <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t>
              </a:r>
              <a:r>
                <a:rPr lang="ko-KR" altLang="en-US" sz="14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tone</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1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Improve firmness and fine lines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1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Improve and balance the skin'</a:t>
              </a:r>
              <a:r>
                <a:rPr lang="ko-KR" altLang="en-US" sz="14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 dermis layer</a:t>
              </a:r>
            </a:p>
          </p:txBody>
        </p:sp>
      </p:grpSp>
      <p:sp>
        <p:nvSpPr>
          <p:cNvPr id="24" name="TextBox 23">
            <a:extLst>
              <a:ext uri="{FF2B5EF4-FFF2-40B4-BE49-F238E27FC236}">
                <a16:creationId xmlns:a16="http://schemas.microsoft.com/office/drawing/2014/main" id="{6DA4434B-6522-7C8D-0A39-5EE56B32F5D6}"/>
              </a:ext>
            </a:extLst>
          </p:cNvPr>
          <p:cNvSpPr txBox="1"/>
          <p:nvPr/>
        </p:nvSpPr>
        <p:spPr>
          <a:xfrm>
            <a:off x="466725" y="2697480"/>
            <a:ext cx="4467860" cy="369570"/>
          </a:xfrm>
          <a:prstGeom prst="rect">
            <a:avLst/>
          </a:prstGeom>
          <a:noFill/>
        </p:spPr>
        <p:txBody>
          <a:bodyPr wrap="square" rtlCol="0" anchor="ctr">
            <a:spAutoFit/>
          </a:bodyPr>
          <a:lstStyle/>
          <a:p>
            <a:pPr marL="285750" indent="-285750">
              <a:buFont typeface="Wingdings" pitchFamily="2" charset="2"/>
              <a:buChar char="ü"/>
            </a:pPr>
            <a:r>
              <a:rPr lang="ko-KR" altLang="en-US" b="1" spc="-150" dirty="0">
                <a:solidFill>
                  <a:srgbClr val="465CBD"/>
                </a:solidFill>
                <a:latin typeface="Arial" panose="020B0604020202020204" pitchFamily="34" charset="0"/>
                <a:ea typeface="NanumBarunGothic" panose="020B0603020101020101" pitchFamily="34" charset="-127"/>
              </a:rPr>
              <a:t>Applications of Skin </a:t>
            </a:r>
            <a:r>
              <a:rPr lang="ko-KR" altLang="en-US" b="1" spc="-150" dirty="0" err="1">
                <a:solidFill>
                  <a:srgbClr val="465CBD"/>
                </a:solidFill>
                <a:latin typeface="Arial" panose="020B0604020202020204" pitchFamily="34" charset="0"/>
                <a:ea typeface="NanumBarunGothic" panose="020B0603020101020101" pitchFamily="34" charset="-127"/>
              </a:rPr>
              <a:t>Exosome </a:t>
            </a:r>
            <a:r>
              <a:rPr lang="ko-KR" altLang="en-US" b="1" spc="-150" dirty="0">
                <a:solidFill>
                  <a:srgbClr val="465CBD"/>
                </a:solidFill>
                <a:latin typeface="Arial" panose="020B0604020202020204" pitchFamily="34" charset="0"/>
                <a:ea typeface="NanumBarunGothic" panose="020B0603020101020101" pitchFamily="34" charset="-127"/>
              </a:rPr>
              <a:t>Therapy</a:t>
            </a:r>
            <a:endParaRPr lang="en-US" altLang="ko-KR" b="1" spc="-150" dirty="0">
              <a:solidFill>
                <a:srgbClr val="465CBD"/>
              </a:solidFill>
              <a:latin typeface="Arial" panose="020B0604020202020204" pitchFamily="34" charset="0"/>
              <a:ea typeface="NanumBarunGothic" panose="020B0603020101020101" pitchFamily="34" charset="-127"/>
            </a:endParaRPr>
          </a:p>
        </p:txBody>
      </p:sp>
      <p:cxnSp>
        <p:nvCxnSpPr>
          <p:cNvPr id="34" name="직선 연결선[R] 33">
            <a:extLst>
              <a:ext uri="{FF2B5EF4-FFF2-40B4-BE49-F238E27FC236}">
                <a16:creationId xmlns:a16="http://schemas.microsoft.com/office/drawing/2014/main" id="{5EC1BD27-866E-36AB-38EE-8F2B1AD3BBD7}"/>
              </a:ext>
            </a:extLst>
          </p:cNvPr>
          <p:cNvCxnSpPr/>
          <p:nvPr/>
        </p:nvCxnSpPr>
        <p:spPr>
          <a:xfrm>
            <a:off x="3301365" y="2882265"/>
            <a:ext cx="3700145" cy="0"/>
          </a:xfrm>
          <a:prstGeom prst="line">
            <a:avLst/>
          </a:prstGeom>
          <a:ln w="12700">
            <a:solidFill>
              <a:srgbClr val="465CBD"/>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4A36200B-162B-3BF4-0DEA-38B012AC6961}"/>
              </a:ext>
            </a:extLst>
          </p:cNvPr>
          <p:cNvCxnSpPr/>
          <p:nvPr/>
        </p:nvCxnSpPr>
        <p:spPr>
          <a:xfrm>
            <a:off x="7268845" y="2882265"/>
            <a:ext cx="0" cy="3583305"/>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0F111F67-3CE5-9B41-EB89-37A795BDC740}"/>
              </a:ext>
            </a:extLst>
          </p:cNvPr>
          <p:cNvGrpSpPr/>
          <p:nvPr/>
        </p:nvGrpSpPr>
        <p:grpSpPr>
          <a:xfrm>
            <a:off x="7760970" y="2764155"/>
            <a:ext cx="3964305" cy="3820160"/>
            <a:chOff x="7760970" y="2764155"/>
            <a:chExt cx="3964305" cy="3820160"/>
          </a:xfrm>
          <a:solidFill>
            <a:srgbClr val="465CBD"/>
          </a:solidFill>
        </p:grpSpPr>
        <p:sp>
          <p:nvSpPr>
            <p:cNvPr id="46" name="막힌 원호[B] 45">
              <a:extLst>
                <a:ext uri="{FF2B5EF4-FFF2-40B4-BE49-F238E27FC236}">
                  <a16:creationId xmlns:a16="http://schemas.microsoft.com/office/drawing/2014/main" id="{98BB01D8-2593-8439-76DE-255699ECB275}"/>
                </a:ext>
              </a:extLst>
            </p:cNvPr>
            <p:cNvSpPr/>
            <p:nvPr/>
          </p:nvSpPr>
          <p:spPr>
            <a:xfrm>
              <a:off x="8158480" y="3237230"/>
              <a:ext cx="3168650" cy="3168650"/>
            </a:xfrm>
            <a:prstGeom prst="blockArc">
              <a:avLst>
                <a:gd name="adj1" fmla="val 11880000"/>
                <a:gd name="adj2" fmla="val 16200000"/>
                <a:gd name="adj3" fmla="val 4637"/>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47" name="막힌 원호[B] 46">
              <a:extLst>
                <a:ext uri="{FF2B5EF4-FFF2-40B4-BE49-F238E27FC236}">
                  <a16:creationId xmlns:a16="http://schemas.microsoft.com/office/drawing/2014/main" id="{8F5CAB65-3FEC-BF1B-4337-7C983326879D}"/>
                </a:ext>
              </a:extLst>
            </p:cNvPr>
            <p:cNvSpPr/>
            <p:nvPr/>
          </p:nvSpPr>
          <p:spPr>
            <a:xfrm>
              <a:off x="8158480" y="3237230"/>
              <a:ext cx="3168650" cy="3168650"/>
            </a:xfrm>
            <a:prstGeom prst="blockArc">
              <a:avLst>
                <a:gd name="adj1" fmla="val 7560000"/>
                <a:gd name="adj2" fmla="val 11880000"/>
                <a:gd name="adj3" fmla="val 4637"/>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48" name="막힌 원호[B] 47">
              <a:extLst>
                <a:ext uri="{FF2B5EF4-FFF2-40B4-BE49-F238E27FC236}">
                  <a16:creationId xmlns:a16="http://schemas.microsoft.com/office/drawing/2014/main" id="{260F11E5-5AF5-33B2-98F5-BED7708BE176}"/>
                </a:ext>
              </a:extLst>
            </p:cNvPr>
            <p:cNvSpPr/>
            <p:nvPr/>
          </p:nvSpPr>
          <p:spPr>
            <a:xfrm>
              <a:off x="8158480" y="3237230"/>
              <a:ext cx="3168650" cy="3168650"/>
            </a:xfrm>
            <a:prstGeom prst="blockArc">
              <a:avLst>
                <a:gd name="adj1" fmla="val 3240000"/>
                <a:gd name="adj2" fmla="val 7560000"/>
                <a:gd name="adj3" fmla="val 4637"/>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49" name="막힌 원호[B] 48">
              <a:extLst>
                <a:ext uri="{FF2B5EF4-FFF2-40B4-BE49-F238E27FC236}">
                  <a16:creationId xmlns:a16="http://schemas.microsoft.com/office/drawing/2014/main" id="{E2002A9E-5ED1-A648-F6FD-48722D311181}"/>
                </a:ext>
              </a:extLst>
            </p:cNvPr>
            <p:cNvSpPr/>
            <p:nvPr/>
          </p:nvSpPr>
          <p:spPr>
            <a:xfrm>
              <a:off x="8158480" y="3237230"/>
              <a:ext cx="3168650" cy="3168650"/>
            </a:xfrm>
            <a:prstGeom prst="blockArc">
              <a:avLst>
                <a:gd name="adj1" fmla="val 20520000"/>
                <a:gd name="adj2" fmla="val 3240000"/>
                <a:gd name="adj3" fmla="val 4637"/>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HK"/>
            </a:p>
          </p:txBody>
        </p:sp>
        <p:sp>
          <p:nvSpPr>
            <p:cNvPr id="52" name="막힌 원호[B] 51">
              <a:extLst>
                <a:ext uri="{FF2B5EF4-FFF2-40B4-BE49-F238E27FC236}">
                  <a16:creationId xmlns:a16="http://schemas.microsoft.com/office/drawing/2014/main" id="{5D6EB0BD-C0DE-2A37-1397-CCDEC3668CAC}"/>
                </a:ext>
              </a:extLst>
            </p:cNvPr>
            <p:cNvSpPr/>
            <p:nvPr/>
          </p:nvSpPr>
          <p:spPr>
            <a:xfrm>
              <a:off x="8158480" y="3237230"/>
              <a:ext cx="3168650" cy="3168650"/>
            </a:xfrm>
            <a:prstGeom prst="blockArc">
              <a:avLst>
                <a:gd name="adj1" fmla="val 16200000"/>
                <a:gd name="adj2" fmla="val 20520000"/>
                <a:gd name="adj3" fmla="val 4637"/>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x-none" altLang="en-US" dirty="0"/>
            </a:p>
          </p:txBody>
        </p:sp>
        <p:sp>
          <p:nvSpPr>
            <p:cNvPr id="54" name="자유형 53">
              <a:extLst>
                <a:ext uri="{FF2B5EF4-FFF2-40B4-BE49-F238E27FC236}">
                  <a16:creationId xmlns:a16="http://schemas.microsoft.com/office/drawing/2014/main" id="{9FDD1569-685A-70A0-0E36-37D5C15426A2}"/>
                </a:ext>
              </a:extLst>
            </p:cNvPr>
            <p:cNvSpPr/>
            <p:nvPr/>
          </p:nvSpPr>
          <p:spPr>
            <a:xfrm>
              <a:off x="9232900" y="2764155"/>
              <a:ext cx="1020445" cy="1020445"/>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191B3F"/>
            </a:solidFill>
            <a:ln w="25400">
              <a:solidFill>
                <a:srgbClr val="191B3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280" tIns="238280" rIns="238280" bIns="238280" numCol="1" spcCol="1270" anchor="ctr" anchorCtr="0">
              <a:noAutofit/>
            </a:bodyPr>
            <a:lstStyle/>
            <a:p>
              <a:pPr marL="0" lvl="0" indent="0" algn="ctr" defTabSz="977900" latinLnBrk="1">
                <a:lnSpc>
                  <a:spcPct val="90000"/>
                </a:lnSpc>
                <a:spcBef>
                  <a:spcPct val="0"/>
                </a:spcBef>
                <a:spcAft>
                  <a:spcPct val="35000"/>
                </a:spcAft>
                <a:buNone/>
              </a:pPr>
              <a:endParaRPr lang="ko-KR" altLang="en-US" sz="2200" kern="1200" dirty="0"/>
            </a:p>
          </p:txBody>
        </p:sp>
        <p:sp>
          <p:nvSpPr>
            <p:cNvPr id="55" name="자유형 54">
              <a:extLst>
                <a:ext uri="{FF2B5EF4-FFF2-40B4-BE49-F238E27FC236}">
                  <a16:creationId xmlns:a16="http://schemas.microsoft.com/office/drawing/2014/main" id="{1DC84A3E-25E4-00D5-7F29-5F156E219061}"/>
                </a:ext>
              </a:extLst>
            </p:cNvPr>
            <p:cNvSpPr/>
            <p:nvPr/>
          </p:nvSpPr>
          <p:spPr>
            <a:xfrm>
              <a:off x="10704830" y="3833495"/>
              <a:ext cx="1020445" cy="1020445"/>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chemeClr val="tx1">
                <a:lumMod val="50000"/>
                <a:lumOff val="50000"/>
              </a:schemeClr>
            </a:solidFill>
            <a:ln w="25400">
              <a:solidFill>
                <a:schemeClr val="tx1">
                  <a:lumMod val="50000"/>
                  <a:lumOff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280" tIns="238280" rIns="238280" bIns="238280" numCol="1" spcCol="1270" anchor="ctr" anchorCtr="0">
              <a:noAutofit/>
            </a:bodyPr>
            <a:lstStyle/>
            <a:p>
              <a:pPr marL="0" lvl="0" indent="0" algn="ctr" defTabSz="977900" latinLnBrk="1">
                <a:lnSpc>
                  <a:spcPct val="90000"/>
                </a:lnSpc>
                <a:spcBef>
                  <a:spcPct val="0"/>
                </a:spcBef>
                <a:spcAft>
                  <a:spcPct val="35000"/>
                </a:spcAft>
                <a:buNone/>
              </a:pPr>
              <a:endParaRPr lang="ko-KR" altLang="en-US" sz="2200" kern="1200"/>
            </a:p>
          </p:txBody>
        </p:sp>
        <p:sp>
          <p:nvSpPr>
            <p:cNvPr id="56" name="자유형 55">
              <a:extLst>
                <a:ext uri="{FF2B5EF4-FFF2-40B4-BE49-F238E27FC236}">
                  <a16:creationId xmlns:a16="http://schemas.microsoft.com/office/drawing/2014/main" id="{74DCC682-D02A-824D-85EE-6AC49B88DAFF}"/>
                </a:ext>
              </a:extLst>
            </p:cNvPr>
            <p:cNvSpPr/>
            <p:nvPr/>
          </p:nvSpPr>
          <p:spPr>
            <a:xfrm>
              <a:off x="10142220" y="5563870"/>
              <a:ext cx="1020445" cy="1020445"/>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191B3F"/>
            </a:solidFill>
            <a:ln w="25400">
              <a:solidFill>
                <a:srgbClr val="191B3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280" tIns="238280" rIns="238280" bIns="238280" numCol="1" spcCol="1270" anchor="ctr" anchorCtr="0">
              <a:noAutofit/>
            </a:bodyPr>
            <a:lstStyle/>
            <a:p>
              <a:pPr marL="0" lvl="0" indent="0" algn="ctr" defTabSz="977900" latinLnBrk="1">
                <a:lnSpc>
                  <a:spcPct val="90000"/>
                </a:lnSpc>
                <a:spcBef>
                  <a:spcPct val="0"/>
                </a:spcBef>
                <a:spcAft>
                  <a:spcPct val="35000"/>
                </a:spcAft>
                <a:buNone/>
              </a:pPr>
              <a:endParaRPr lang="ko-KR" altLang="en-US" sz="2200" kern="1200"/>
            </a:p>
          </p:txBody>
        </p:sp>
        <p:sp>
          <p:nvSpPr>
            <p:cNvPr id="57" name="자유형 56">
              <a:extLst>
                <a:ext uri="{FF2B5EF4-FFF2-40B4-BE49-F238E27FC236}">
                  <a16:creationId xmlns:a16="http://schemas.microsoft.com/office/drawing/2014/main" id="{2182E46D-AACF-E826-34C5-5F6FB5266986}"/>
                </a:ext>
              </a:extLst>
            </p:cNvPr>
            <p:cNvSpPr/>
            <p:nvPr/>
          </p:nvSpPr>
          <p:spPr>
            <a:xfrm>
              <a:off x="8322945" y="5563870"/>
              <a:ext cx="1020445" cy="1020445"/>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rgbClr val="191B3F"/>
            </a:solidFill>
            <a:ln w="25400">
              <a:solidFill>
                <a:srgbClr val="191B3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8280" tIns="238280" rIns="238280" bIns="238280" numCol="1" spcCol="1270" anchor="ctr" anchorCtr="0">
              <a:noAutofit/>
            </a:bodyPr>
            <a:lstStyle/>
            <a:p>
              <a:pPr marL="0" lvl="0" indent="0" algn="ctr" defTabSz="977900" latinLnBrk="1">
                <a:lnSpc>
                  <a:spcPct val="90000"/>
                </a:lnSpc>
                <a:spcBef>
                  <a:spcPct val="0"/>
                </a:spcBef>
                <a:spcAft>
                  <a:spcPct val="35000"/>
                </a:spcAft>
                <a:buNone/>
              </a:pPr>
              <a:endParaRPr lang="ko-KR" altLang="en-US" sz="2200" kern="1200" dirty="0"/>
            </a:p>
          </p:txBody>
        </p:sp>
        <p:sp>
          <p:nvSpPr>
            <p:cNvPr id="58" name="자유형 57">
              <a:extLst>
                <a:ext uri="{FF2B5EF4-FFF2-40B4-BE49-F238E27FC236}">
                  <a16:creationId xmlns:a16="http://schemas.microsoft.com/office/drawing/2014/main" id="{7F46C666-DB7C-A83F-9A94-FB5374D4E6C2}"/>
                </a:ext>
              </a:extLst>
            </p:cNvPr>
            <p:cNvSpPr/>
            <p:nvPr/>
          </p:nvSpPr>
          <p:spPr>
            <a:xfrm>
              <a:off x="7760970" y="3833495"/>
              <a:ext cx="1020445" cy="1020445"/>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chemeClr val="tx1">
                <a:lumMod val="50000"/>
                <a:lumOff val="50000"/>
              </a:schemeClr>
            </a:solidFill>
            <a:ln w="25400">
              <a:solidFill>
                <a:schemeClr val="tx1">
                  <a:lumMod val="50000"/>
                  <a:lumOff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5110" tIns="275110" rIns="275110" bIns="275110" numCol="1" spcCol="1270" anchor="ctr" anchorCtr="0">
              <a:noAutofit/>
            </a:bodyPr>
            <a:lstStyle/>
            <a:p>
              <a:pPr marL="0" lvl="0" indent="0" algn="ctr" defTabSz="2266950" latinLnBrk="1">
                <a:lnSpc>
                  <a:spcPct val="90000"/>
                </a:lnSpc>
                <a:spcBef>
                  <a:spcPct val="0"/>
                </a:spcBef>
                <a:spcAft>
                  <a:spcPct val="35000"/>
                </a:spcAft>
                <a:buNone/>
              </a:pPr>
              <a:endParaRPr lang="ko-KR" altLang="en-US" sz="5100" kern="1200" dirty="0"/>
            </a:p>
          </p:txBody>
        </p:sp>
      </p:grpSp>
      <p:sp>
        <p:nvSpPr>
          <p:cNvPr id="59" name="TextBox 58">
            <a:extLst>
              <a:ext uri="{FF2B5EF4-FFF2-40B4-BE49-F238E27FC236}">
                <a16:creationId xmlns:a16="http://schemas.microsoft.com/office/drawing/2014/main" id="{E1CAB632-B517-27E6-D97D-75453C0E53FA}"/>
              </a:ext>
            </a:extLst>
          </p:cNvPr>
          <p:cNvSpPr txBox="1"/>
          <p:nvPr/>
        </p:nvSpPr>
        <p:spPr>
          <a:xfrm>
            <a:off x="9001760" y="2967355"/>
            <a:ext cx="1482725" cy="523240"/>
          </a:xfrm>
          <a:prstGeom prst="rect">
            <a:avLst/>
          </a:prstGeom>
          <a:no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Outstanding</a:t>
            </a:r>
            <a:endParaRPr lang="en-US" altLang="ko-KR" sz="1400" b="1" spc="-150" dirty="0">
              <a:solidFill>
                <a:schemeClr val="bg1"/>
              </a:solidFill>
              <a:latin typeface="Arial" panose="020B0604020202020204" pitchFamily="34" charset="0"/>
              <a:ea typeface="NanumBarunGothic" panose="020B0603020101020101" pitchFamily="34" charset="-127"/>
            </a:endParaRPr>
          </a:p>
          <a:p>
            <a:pPr algn="ctr"/>
            <a:r>
              <a:rPr lang="ko-KR" altLang="en-US" sz="1400" b="1" spc="-150" dirty="0">
                <a:solidFill>
                  <a:schemeClr val="bg1"/>
                </a:solidFill>
                <a:latin typeface="Arial" panose="020B0604020202020204" pitchFamily="34" charset="0"/>
                <a:ea typeface="NanumBarunGothic" panose="020B0603020101020101" pitchFamily="34" charset="-127"/>
              </a:rPr>
              <a:t>Cellular Uptake</a:t>
            </a:r>
          </a:p>
        </p:txBody>
      </p:sp>
      <p:sp>
        <p:nvSpPr>
          <p:cNvPr id="60" name="TextBox 59">
            <a:extLst>
              <a:ext uri="{FF2B5EF4-FFF2-40B4-BE49-F238E27FC236}">
                <a16:creationId xmlns:a16="http://schemas.microsoft.com/office/drawing/2014/main" id="{B058DF9C-583C-0610-A138-5C0544F1FAF8}"/>
              </a:ext>
            </a:extLst>
          </p:cNvPr>
          <p:cNvSpPr txBox="1"/>
          <p:nvPr/>
        </p:nvSpPr>
        <p:spPr>
          <a:xfrm>
            <a:off x="10565764" y="3868164"/>
            <a:ext cx="1298576" cy="954107"/>
          </a:xfrm>
          <a:prstGeom prst="rect">
            <a:avLst/>
          </a:prstGeom>
          <a:no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Outstanding</a:t>
            </a:r>
            <a:endParaRPr lang="en-US" altLang="ko-KR" sz="1400" b="1" spc="-150" dirty="0">
              <a:solidFill>
                <a:schemeClr val="bg1"/>
              </a:solidFill>
              <a:latin typeface="Arial" panose="020B0604020202020204" pitchFamily="34" charset="0"/>
              <a:ea typeface="NanumBarunGothic" panose="020B0603020101020101" pitchFamily="34" charset="-127"/>
            </a:endParaRPr>
          </a:p>
          <a:p>
            <a:pPr algn="ctr"/>
            <a:r>
              <a:rPr lang="ko-KR" altLang="en-US" sz="1400" b="1" spc="-150" dirty="0" err="1">
                <a:solidFill>
                  <a:schemeClr val="bg1"/>
                </a:solidFill>
                <a:latin typeface="Arial" panose="020B0604020202020204" pitchFamily="34" charset="0"/>
                <a:ea typeface="NanumBarunGothic" panose="020B0603020101020101" pitchFamily="34" charset="-127"/>
              </a:rPr>
              <a:t>Anti-inflammatory </a:t>
            </a:r>
            <a:r>
              <a:rPr lang="ko-KR" altLang="en-US" sz="1400" b="1" spc="-150" dirty="0">
                <a:solidFill>
                  <a:schemeClr val="bg1"/>
                </a:solidFill>
                <a:latin typeface="Arial" panose="020B0604020202020204" pitchFamily="34" charset="0"/>
                <a:ea typeface="NanumBarunGothic" panose="020B0603020101020101" pitchFamily="34" charset="-127"/>
              </a:rPr>
              <a:t>effects</a:t>
            </a:r>
          </a:p>
        </p:txBody>
      </p:sp>
      <p:sp>
        <p:nvSpPr>
          <p:cNvPr id="61" name="TextBox 60">
            <a:extLst>
              <a:ext uri="{FF2B5EF4-FFF2-40B4-BE49-F238E27FC236}">
                <a16:creationId xmlns:a16="http://schemas.microsoft.com/office/drawing/2014/main" id="{1C865155-CE7B-EC0C-BD65-1364C03EB0BD}"/>
              </a:ext>
            </a:extLst>
          </p:cNvPr>
          <p:cNvSpPr txBox="1"/>
          <p:nvPr/>
        </p:nvSpPr>
        <p:spPr>
          <a:xfrm>
            <a:off x="7505700" y="4086225"/>
            <a:ext cx="1482725" cy="523240"/>
          </a:xfrm>
          <a:prstGeom prst="rect">
            <a:avLst/>
          </a:prstGeom>
          <a:no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Outstanding</a:t>
            </a:r>
            <a:endParaRPr lang="en-US" altLang="ko-KR" sz="1400" b="1" spc="-150" dirty="0">
              <a:solidFill>
                <a:schemeClr val="bg1"/>
              </a:solidFill>
              <a:latin typeface="Arial" panose="020B0604020202020204" pitchFamily="34" charset="0"/>
              <a:ea typeface="NanumBarunGothic" panose="020B0603020101020101" pitchFamily="34" charset="-127"/>
            </a:endParaRPr>
          </a:p>
          <a:p>
            <a:pPr algn="ctr"/>
            <a:r>
              <a:rPr lang="ko-KR" altLang="en-US" sz="1400" b="1" spc="-150" dirty="0" err="1">
                <a:solidFill>
                  <a:schemeClr val="bg1"/>
                </a:solidFill>
                <a:latin typeface="Arial" panose="020B0604020202020204" pitchFamily="34" charset="0"/>
                <a:ea typeface="NanumBarunGothic" panose="020B0603020101020101" pitchFamily="34" charset="-127"/>
              </a:rPr>
              <a:t>Deliverability</a:t>
            </a:r>
            <a:endParaRPr lang="ko-KR" altLang="en-US" sz="1400" b="1" spc="-150" dirty="0">
              <a:solidFill>
                <a:schemeClr val="bg1"/>
              </a:solidFill>
              <a:latin typeface="Arial" panose="020B0604020202020204" pitchFamily="34" charset="0"/>
              <a:ea typeface="NanumBarunGothic" panose="020B0603020101020101" pitchFamily="34" charset="-127"/>
            </a:endParaRPr>
          </a:p>
        </p:txBody>
      </p:sp>
      <p:sp>
        <p:nvSpPr>
          <p:cNvPr id="62" name="TextBox 61">
            <a:extLst>
              <a:ext uri="{FF2B5EF4-FFF2-40B4-BE49-F238E27FC236}">
                <a16:creationId xmlns:a16="http://schemas.microsoft.com/office/drawing/2014/main" id="{93294931-2019-D781-0623-E40BC66B7FEB}"/>
              </a:ext>
            </a:extLst>
          </p:cNvPr>
          <p:cNvSpPr txBox="1"/>
          <p:nvPr/>
        </p:nvSpPr>
        <p:spPr>
          <a:xfrm>
            <a:off x="9904095" y="5687298"/>
            <a:ext cx="1482725" cy="738664"/>
          </a:xfrm>
          <a:prstGeom prst="rect">
            <a:avLst/>
          </a:prstGeom>
          <a:no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Outstanding</a:t>
            </a:r>
            <a:endParaRPr lang="en-US" altLang="ko-KR" sz="1400" b="1" spc="-150" dirty="0">
              <a:solidFill>
                <a:schemeClr val="bg1"/>
              </a:solidFill>
              <a:latin typeface="Arial" panose="020B0604020202020204" pitchFamily="34" charset="0"/>
              <a:ea typeface="NanumBarunGothic" panose="020B0603020101020101" pitchFamily="34" charset="-127"/>
            </a:endParaRPr>
          </a:p>
          <a:p>
            <a:pPr algn="ctr"/>
            <a:r>
              <a:rPr lang="ko-KR" altLang="en-US" sz="1400" b="1" spc="-150" dirty="0">
                <a:solidFill>
                  <a:schemeClr val="bg1"/>
                </a:solidFill>
                <a:latin typeface="Arial" panose="020B0604020202020204" pitchFamily="34" charset="0"/>
                <a:ea typeface="NanumBarunGothic" panose="020B0603020101020101" pitchFamily="34" charset="-127"/>
              </a:rPr>
              <a:t>Regenerative Effects</a:t>
            </a:r>
          </a:p>
        </p:txBody>
      </p:sp>
      <p:sp>
        <p:nvSpPr>
          <p:cNvPr id="63" name="TextBox 62">
            <a:extLst>
              <a:ext uri="{FF2B5EF4-FFF2-40B4-BE49-F238E27FC236}">
                <a16:creationId xmlns:a16="http://schemas.microsoft.com/office/drawing/2014/main" id="{D7162806-1609-CF99-49B4-840DAB0B8599}"/>
              </a:ext>
            </a:extLst>
          </p:cNvPr>
          <p:cNvSpPr txBox="1"/>
          <p:nvPr/>
        </p:nvSpPr>
        <p:spPr>
          <a:xfrm>
            <a:off x="8060055" y="5795010"/>
            <a:ext cx="1482725" cy="523240"/>
          </a:xfrm>
          <a:prstGeom prst="rect">
            <a:avLst/>
          </a:prstGeom>
          <a:no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Outstanding</a:t>
            </a:r>
            <a:endParaRPr lang="en-US" altLang="ko-KR" sz="1400" b="1" spc="-150" dirty="0">
              <a:solidFill>
                <a:schemeClr val="bg1"/>
              </a:solidFill>
              <a:latin typeface="Arial" panose="020B0604020202020204" pitchFamily="34" charset="0"/>
              <a:ea typeface="NanumBarunGothic" panose="020B0603020101020101" pitchFamily="34" charset="-127"/>
            </a:endParaRPr>
          </a:p>
          <a:p>
            <a:pPr algn="ctr"/>
            <a:r>
              <a:rPr lang="ko-KR" altLang="en-US" sz="1400" b="1" spc="-150" dirty="0">
                <a:solidFill>
                  <a:schemeClr val="bg1"/>
                </a:solidFill>
                <a:latin typeface="Arial" panose="020B0604020202020204" pitchFamily="34" charset="0"/>
                <a:ea typeface="NanumBarunGothic" panose="020B0603020101020101" pitchFamily="34" charset="-127"/>
              </a:rPr>
              <a:t>Safety</a:t>
            </a:r>
          </a:p>
        </p:txBody>
      </p:sp>
    </p:spTree>
    <p:extLst>
      <p:ext uri="{BB962C8B-B14F-4D97-AF65-F5344CB8AC3E}">
        <p14:creationId xmlns:p14="http://schemas.microsoft.com/office/powerpoint/2010/main" val="130064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80125" y="209827"/>
            <a:ext cx="11669292" cy="6231197"/>
            <a:chOff x="280125" y="209827"/>
            <a:chExt cx="11669292" cy="6231197"/>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15400" y="333047"/>
              <a:ext cx="2996475" cy="934253"/>
              <a:chOff x="8915400" y="333047"/>
              <a:chExt cx="2996475"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915400" y="333047"/>
                <a:ext cx="299647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r>
                  <a:rPr lang="en-US" altLang="ko-KR" sz="1600" spc="-150" dirty="0">
                    <a:solidFill>
                      <a:srgbClr val="191B3F"/>
                    </a:solidFill>
                    <a:latin typeface="Arial" panose="020B0604020202020204" pitchFamily="34" charset="0"/>
                    <a:ea typeface="NanumBarunGothic" panose="020B0603020101020101" pitchFamily="34" charset="-127"/>
                  </a:rPr>
                  <a:t> </a:t>
                </a: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02</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49853" y="333047"/>
              <a:ext cx="4467548" cy="984559"/>
              <a:chOff x="1151099" y="333047"/>
              <a:chExt cx="4467548" cy="984559"/>
            </a:xfrm>
          </p:grpSpPr>
          <p:sp>
            <p:nvSpPr>
              <p:cNvPr id="32" name="TextBox 31">
                <a:extLst>
                  <a:ext uri="{FF2B5EF4-FFF2-40B4-BE49-F238E27FC236}">
                    <a16:creationId xmlns:a16="http://schemas.microsoft.com/office/drawing/2014/main" id="{C8E19C7D-5E09-28A3-F7CD-0F76CED7F1A3}"/>
                  </a:ext>
                </a:extLst>
              </p:cNvPr>
              <p:cNvSpPr txBox="1"/>
              <p:nvPr/>
            </p:nvSpPr>
            <p:spPr>
              <a:xfrm>
                <a:off x="1151099" y="732831"/>
                <a:ext cx="4467548" cy="58477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(6) </a:t>
                </a:r>
                <a:r>
                  <a:rPr lang="en-HK" sz="1600" dirty="0">
                    <a:solidFill>
                      <a:schemeClr val="tx1"/>
                    </a:solidFill>
                    <a:latin typeface="Arial" panose="020B0604020202020204" pitchFamily="34" charset="0"/>
                    <a:cs typeface="Arial" panose="020B0604020202020204" pitchFamily="34" charset="0"/>
                  </a:rPr>
                  <a:t>CLEAN MEAT - Foie Gras</a:t>
                </a:r>
              </a:p>
              <a:p>
                <a:endParaRPr lang="en-US" altLang="ko-KR" sz="1600" b="1" spc="-150" dirty="0">
                  <a:solidFill>
                    <a:srgbClr val="191B3F"/>
                  </a:solidFill>
                  <a:latin typeface="Arial" panose="020B0604020202020204" pitchFamily="34" charset="0"/>
                  <a:ea typeface="NanumBarunGothic" panose="020B0603020101020101" pitchFamily="34" charset="-127"/>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1930825"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Business Area</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129548" y="682525"/>
              <a:ext cx="4958469"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809D945-9303-772D-2F83-F8A83DF659C3}"/>
                </a:ext>
              </a:extLst>
            </p:cNvPr>
            <p:cNvSpPr txBox="1"/>
            <p:nvPr/>
          </p:nvSpPr>
          <p:spPr>
            <a:xfrm>
              <a:off x="762000" y="1399070"/>
              <a:ext cx="10896600" cy="954107"/>
            </a:xfrm>
            <a:prstGeom prst="rect">
              <a:avLst/>
            </a:prstGeom>
            <a:noFill/>
          </p:spPr>
          <p:txBody>
            <a:bodyPr wrap="square" rtlCol="0" anchor="ctr">
              <a:spAutoFit/>
            </a:bodyPr>
            <a:lstStyle/>
            <a:p>
              <a:pPr algn="ct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Meat that has been artificially cultured from animal stem cells. </a:t>
              </a:r>
              <a:endPar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endParaRPr>
            </a:p>
            <a:p>
              <a:pPr algn="ct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Emerging as a viable alternative to meat from traditional animal agriculture in response to resource depletion,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etc</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t>
              </a:r>
              <a:endPar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endParaRPr>
            </a:p>
            <a:p>
              <a:pPr algn="ct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Minimize the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environmental</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impact </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and carbon footprint of large-scale grazing,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breeding</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slaughter, </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and processing (95%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reduction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possible</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Cultured</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and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alternative</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meats</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will make up more than half of the meat market in the next 20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years</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endPar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endParaRPr>
            </a:p>
          </p:txBody>
        </p:sp>
        <p:grpSp>
          <p:nvGrpSpPr>
            <p:cNvPr id="23" name="그룹 22">
              <a:extLst>
                <a:ext uri="{FF2B5EF4-FFF2-40B4-BE49-F238E27FC236}">
                  <a16:creationId xmlns:a16="http://schemas.microsoft.com/office/drawing/2014/main" id="{E04B0F16-BC8D-5821-2CDC-3D7E3222A486}"/>
                </a:ext>
              </a:extLst>
            </p:cNvPr>
            <p:cNvGrpSpPr/>
            <p:nvPr/>
          </p:nvGrpSpPr>
          <p:grpSpPr>
            <a:xfrm>
              <a:off x="466929" y="3203819"/>
              <a:ext cx="5470734" cy="3237205"/>
              <a:chOff x="466928" y="2862944"/>
              <a:chExt cx="3190672" cy="1733511"/>
            </a:xfrm>
          </p:grpSpPr>
          <p:sp>
            <p:nvSpPr>
              <p:cNvPr id="19" name="직사각형 18">
                <a:extLst>
                  <a:ext uri="{FF2B5EF4-FFF2-40B4-BE49-F238E27FC236}">
                    <a16:creationId xmlns:a16="http://schemas.microsoft.com/office/drawing/2014/main" id="{7D704800-EAF3-FDC7-FE73-C77A58725765}"/>
                  </a:ext>
                </a:extLst>
              </p:cNvPr>
              <p:cNvSpPr/>
              <p:nvPr/>
            </p:nvSpPr>
            <p:spPr>
              <a:xfrm>
                <a:off x="466928" y="3334735"/>
                <a:ext cx="3190672" cy="120202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8" name="양쪽 모서리가 둥근 사각형 7">
                <a:extLst>
                  <a:ext uri="{FF2B5EF4-FFF2-40B4-BE49-F238E27FC236}">
                    <a16:creationId xmlns:a16="http://schemas.microsoft.com/office/drawing/2014/main" id="{597C3A59-03BC-27DD-1FAF-6F08729A1400}"/>
                  </a:ext>
                </a:extLst>
              </p:cNvPr>
              <p:cNvSpPr/>
              <p:nvPr/>
            </p:nvSpPr>
            <p:spPr>
              <a:xfrm>
                <a:off x="466928" y="2862944"/>
                <a:ext cx="3190672" cy="471791"/>
              </a:xfrm>
              <a:prstGeom prst="round2SameRect">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600" b="1" spc="-150" dirty="0" err="1">
                    <a:latin typeface="Arial" panose="020B0604020202020204" pitchFamily="34" charset="0"/>
                    <a:ea typeface="NanumBarunGothic" panose="020B0603020101020101" pitchFamily="34" charset="-127"/>
                  </a:rPr>
                  <a:t>Foie </a:t>
                </a:r>
                <a:r>
                  <a:rPr kumimoji="1" lang="en-US" altLang="ko-KR" sz="1600" b="1" spc="-150" dirty="0">
                    <a:latin typeface="Arial" panose="020B0604020202020204" pitchFamily="34" charset="0"/>
                    <a:ea typeface="NanumBarunGothic" panose="020B0603020101020101" pitchFamily="34" charset="-127"/>
                  </a:rPr>
                  <a:t>Gras - Fatty Liver</a:t>
                </a:r>
                <a:endParaRPr kumimoji="1" lang="x-none" altLang="en-US" sz="1600" b="1" spc="-150" dirty="0">
                  <a:latin typeface="NanumBarunGothic" panose="020B0603020101020101" pitchFamily="34" charset="-127"/>
                  <a:ea typeface="NanumBarunGothic" panose="020B0603020101020101" pitchFamily="34" charset="-127"/>
                </a:endParaRPr>
              </a:p>
            </p:txBody>
          </p:sp>
          <p:sp>
            <p:nvSpPr>
              <p:cNvPr id="12" name="TextBox 11">
                <a:extLst>
                  <a:ext uri="{FF2B5EF4-FFF2-40B4-BE49-F238E27FC236}">
                    <a16:creationId xmlns:a16="http://schemas.microsoft.com/office/drawing/2014/main" id="{CBE18CD4-0126-4345-EBE3-C682690AD19E}"/>
                  </a:ext>
                </a:extLst>
              </p:cNvPr>
              <p:cNvSpPr txBox="1"/>
              <p:nvPr/>
            </p:nvSpPr>
            <p:spPr>
              <a:xfrm>
                <a:off x="466928" y="3415603"/>
                <a:ext cx="3190672" cy="1180852"/>
              </a:xfrm>
              <a:prstGeom prst="rect">
                <a:avLst/>
              </a:prstGeom>
              <a:noFill/>
            </p:spPr>
            <p:txBody>
              <a:bodyPr wrap="square" rtlCol="0">
                <a:spAutoFit/>
              </a:bodyPr>
              <a:lstStyle/>
              <a:p>
                <a:pPr marL="285750" indent="-285750" algn="l">
                  <a:lnSpc>
                    <a:spcPct val="110000"/>
                  </a:lnSpc>
                  <a:buFont typeface="Wingdings" panose="05000000000000000000" pitchFamily="2" charset="2"/>
                  <a:buChar char="§"/>
                </a:pP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Global market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size</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is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approximately</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$5 billion (</a:t>
                </a:r>
                <a:r>
                  <a:rPr lang="en-HK"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KRW </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6</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trillion)</a:t>
                </a:r>
              </a:p>
              <a:p>
                <a:pPr marL="285750" indent="-285750" algn="l">
                  <a:lnSpc>
                    <a:spcPct val="110000"/>
                  </a:lnSpc>
                  <a:buFont typeface="Wingdings" panose="05000000000000000000" pitchFamily="2" charset="2"/>
                  <a:buChar char="§"/>
                </a:pP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Artificially producing fatty goose liver using stem cell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culture</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technology</a:t>
                </a:r>
                <a:endPar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endParaRPr>
              </a:p>
              <a:p>
                <a:pPr marL="285750" indent="-285750" algn="l">
                  <a:lnSpc>
                    <a:spcPct val="110000"/>
                  </a:lnSpc>
                  <a:buFont typeface="Wingdings" panose="05000000000000000000" pitchFamily="2" charset="2"/>
                  <a:buChar char="§"/>
                </a:pP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 specialty served in France at Christmas and New Year's with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red</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wine, it is one of the top three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dishes</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in</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the</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world</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t>
                </a:r>
                <a:endPar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endParaRPr>
              </a:p>
              <a:p>
                <a:pPr marL="285750" indent="-285750" algn="l">
                  <a:lnSpc>
                    <a:spcPct val="110000"/>
                  </a:lnSpc>
                  <a:buFont typeface="Wingdings" panose="05000000000000000000" pitchFamily="2" charset="2"/>
                  <a:buChar char="§"/>
                </a:pP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Protein</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(11%) -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Fat</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(44%) - </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High-calorie foods high in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vitamin</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a:t>
                </a:r>
              </a:p>
              <a:p>
                <a:pPr marL="285750" indent="-285750" algn="l">
                  <a:lnSpc>
                    <a:spcPct val="110000"/>
                  </a:lnSpc>
                  <a:buFont typeface="Wingdings" panose="05000000000000000000" pitchFamily="2" charset="2"/>
                  <a:buChar char="§"/>
                </a:pP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Developing the best varieties for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creating</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starter cells</a:t>
                </a:r>
              </a:p>
              <a:p>
                <a:pPr marL="285750" indent="-285750" algn="l">
                  <a:lnSpc>
                    <a:spcPct val="110000"/>
                  </a:lnSpc>
                  <a:buFont typeface="Wingdings" panose="05000000000000000000" pitchFamily="2" charset="2"/>
                  <a:buChar char="§"/>
                </a:pP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Liver </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can be cultured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without</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serum</a:t>
                </a:r>
                <a:endPar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endParaRPr>
              </a:p>
              <a:p>
                <a:pPr>
                  <a:lnSpc>
                    <a:spcPct val="110000"/>
                  </a:lnSpc>
                </a:pP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grpSp>
        <p:sp>
          <p:nvSpPr>
            <p:cNvPr id="24" name="TextBox 23">
              <a:extLst>
                <a:ext uri="{FF2B5EF4-FFF2-40B4-BE49-F238E27FC236}">
                  <a16:creationId xmlns:a16="http://schemas.microsoft.com/office/drawing/2014/main" id="{6DA4434B-6522-7C8D-0A39-5EE56B32F5D6}"/>
                </a:ext>
              </a:extLst>
            </p:cNvPr>
            <p:cNvSpPr txBox="1"/>
            <p:nvPr/>
          </p:nvSpPr>
          <p:spPr>
            <a:xfrm>
              <a:off x="466928" y="2697637"/>
              <a:ext cx="4467548" cy="369332"/>
            </a:xfrm>
            <a:prstGeom prst="rect">
              <a:avLst/>
            </a:prstGeom>
            <a:noFill/>
          </p:spPr>
          <p:txBody>
            <a:bodyPr wrap="square" rtlCol="0" anchor="ctr">
              <a:spAutoFit/>
            </a:bodyPr>
            <a:lstStyle/>
            <a:p>
              <a:pPr marL="285750" indent="-285750">
                <a:buFont typeface="Wingdings" pitchFamily="2" charset="2"/>
                <a:buChar char="ü"/>
              </a:pPr>
              <a:r>
                <a:rPr lang="ko-KR" altLang="en-US" b="1" spc="-150" dirty="0">
                  <a:solidFill>
                    <a:srgbClr val="465CBD"/>
                  </a:solidFill>
                  <a:latin typeface="Arial" panose="020B0604020202020204" pitchFamily="34" charset="0"/>
                  <a:ea typeface="NanumBarunGothic" panose="020B0603020101020101" pitchFamily="34" charset="-127"/>
                </a:rPr>
                <a:t> How to use it</a:t>
              </a:r>
              <a:endParaRPr lang="en-US" altLang="ko-KR" b="1" spc="-150" dirty="0">
                <a:solidFill>
                  <a:srgbClr val="465CBD"/>
                </a:solidFill>
                <a:latin typeface="Arial" panose="020B0604020202020204" pitchFamily="34" charset="0"/>
                <a:ea typeface="NanumBarunGothic" panose="020B0603020101020101" pitchFamily="34" charset="-127"/>
              </a:endParaRPr>
            </a:p>
          </p:txBody>
        </p:sp>
        <p:cxnSp>
          <p:nvCxnSpPr>
            <p:cNvPr id="34" name="직선 연결선[R] 33">
              <a:extLst>
                <a:ext uri="{FF2B5EF4-FFF2-40B4-BE49-F238E27FC236}">
                  <a16:creationId xmlns:a16="http://schemas.microsoft.com/office/drawing/2014/main" id="{5EC1BD27-866E-36AB-38EE-8F2B1AD3BBD7}"/>
                </a:ext>
              </a:extLst>
            </p:cNvPr>
            <p:cNvCxnSpPr/>
            <p:nvPr/>
          </p:nvCxnSpPr>
          <p:spPr>
            <a:xfrm>
              <a:off x="2356932" y="2895600"/>
              <a:ext cx="5155088" cy="0"/>
            </a:xfrm>
            <a:prstGeom prst="line">
              <a:avLst/>
            </a:prstGeom>
            <a:ln w="12700">
              <a:solidFill>
                <a:srgbClr val="465CBD"/>
              </a:solidFill>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E04B0F16-BC8D-5821-2CDC-3D7E3222A486}"/>
                </a:ext>
              </a:extLst>
            </p:cNvPr>
            <p:cNvGrpSpPr/>
            <p:nvPr/>
          </p:nvGrpSpPr>
          <p:grpSpPr>
            <a:xfrm>
              <a:off x="6202418" y="3201842"/>
              <a:ext cx="5746999" cy="3125728"/>
              <a:chOff x="414331" y="2862944"/>
              <a:chExt cx="3351797" cy="1673816"/>
            </a:xfrm>
          </p:grpSpPr>
          <p:sp>
            <p:nvSpPr>
              <p:cNvPr id="20" name="직사각형 19">
                <a:extLst>
                  <a:ext uri="{FF2B5EF4-FFF2-40B4-BE49-F238E27FC236}">
                    <a16:creationId xmlns:a16="http://schemas.microsoft.com/office/drawing/2014/main" id="{7D704800-EAF3-FDC7-FE73-C77A58725765}"/>
                  </a:ext>
                </a:extLst>
              </p:cNvPr>
              <p:cNvSpPr/>
              <p:nvPr/>
            </p:nvSpPr>
            <p:spPr>
              <a:xfrm>
                <a:off x="466928" y="3334735"/>
                <a:ext cx="3190672" cy="120202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1" name="양쪽 모서리가 둥근 사각형 20">
                <a:extLst>
                  <a:ext uri="{FF2B5EF4-FFF2-40B4-BE49-F238E27FC236}">
                    <a16:creationId xmlns:a16="http://schemas.microsoft.com/office/drawing/2014/main" id="{597C3A59-03BC-27DD-1FAF-6F08729A1400}"/>
                  </a:ext>
                </a:extLst>
              </p:cNvPr>
              <p:cNvSpPr/>
              <p:nvPr/>
            </p:nvSpPr>
            <p:spPr>
              <a:xfrm>
                <a:off x="466928" y="2862944"/>
                <a:ext cx="3190672" cy="471791"/>
              </a:xfrm>
              <a:prstGeom prst="round2SameRect">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sz="1600" b="1" spc="-150" dirty="0">
                    <a:latin typeface="Arial" panose="020B0604020202020204" pitchFamily="34" charset="0"/>
                    <a:ea typeface="NanumBarunGothic" panose="020B0603020101020101" pitchFamily="34" charset="-127"/>
                  </a:rPr>
                  <a:t>Production funding </a:t>
                </a:r>
                <a:r>
                  <a:rPr kumimoji="1" lang="en-US" altLang="ko-KR" sz="1600" b="1" spc="-150" dirty="0">
                    <a:latin typeface="Arial" panose="020B0604020202020204" pitchFamily="34" charset="0"/>
                    <a:ea typeface="NanumBarunGothic" panose="020B0603020101020101" pitchFamily="34" charset="-127"/>
                  </a:rPr>
                  <a:t>- </a:t>
                </a:r>
                <a:r>
                  <a:rPr kumimoji="1" lang="ko-KR" altLang="en-US" sz="1600" b="1" spc="-150" dirty="0" err="1">
                    <a:latin typeface="Arial" panose="020B0604020202020204" pitchFamily="34" charset="0"/>
                    <a:ea typeface="NanumBarunGothic" panose="020B0603020101020101" pitchFamily="34" charset="-127"/>
                  </a:rPr>
                  <a:t>totaling</a:t>
                </a:r>
                <a:r>
                  <a:rPr kumimoji="1" lang="ko-KR" altLang="en-US" sz="1600" b="1" spc="-150" dirty="0">
                    <a:latin typeface="Arial" panose="020B0604020202020204" pitchFamily="34" charset="0"/>
                    <a:ea typeface="NanumBarunGothic" panose="020B0603020101020101" pitchFamily="34" charset="-127"/>
                  </a:rPr>
                  <a:t>  </a:t>
                </a:r>
                <a:r>
                  <a:rPr kumimoji="1" lang="en-HK" altLang="ko-KR" sz="1600" b="1" spc="-150" dirty="0">
                    <a:latin typeface="Arial" panose="020B0604020202020204" pitchFamily="34" charset="0"/>
                    <a:ea typeface="NanumBarunGothic" panose="020B0603020101020101" pitchFamily="34" charset="-127"/>
                  </a:rPr>
                  <a:t>KRW </a:t>
                </a:r>
                <a:r>
                  <a:rPr kumimoji="1" lang="en-US" altLang="ko-KR" sz="1600" b="1" spc="-150" dirty="0">
                    <a:latin typeface="Arial" panose="020B0604020202020204" pitchFamily="34" charset="0"/>
                    <a:ea typeface="NanumBarunGothic" panose="020B0603020101020101" pitchFamily="34" charset="-127"/>
                  </a:rPr>
                  <a:t>1 </a:t>
                </a:r>
                <a:r>
                  <a:rPr kumimoji="1" lang="ko-KR" altLang="en-US" sz="1600" b="1" spc="-150" dirty="0" err="1">
                    <a:latin typeface="Arial" panose="020B0604020202020204" pitchFamily="34" charset="0"/>
                    <a:ea typeface="NanumBarunGothic" panose="020B0603020101020101" pitchFamily="34" charset="-127"/>
                  </a:rPr>
                  <a:t>billion</a:t>
                </a:r>
                <a:endParaRPr kumimoji="1" lang="x-none" altLang="en-US" sz="1600" b="1" spc="-150" dirty="0">
                  <a:latin typeface="NanumBarunGothic" panose="020B0603020101020101" pitchFamily="34" charset="-127"/>
                  <a:ea typeface="NanumBarunGothic" panose="020B0603020101020101" pitchFamily="34" charset="-127"/>
                </a:endParaRPr>
              </a:p>
            </p:txBody>
          </p:sp>
          <p:sp>
            <p:nvSpPr>
              <p:cNvPr id="22" name="TextBox 21">
                <a:extLst>
                  <a:ext uri="{FF2B5EF4-FFF2-40B4-BE49-F238E27FC236}">
                    <a16:creationId xmlns:a16="http://schemas.microsoft.com/office/drawing/2014/main" id="{CBE18CD4-0126-4345-EBE3-C682690AD19E}"/>
                  </a:ext>
                </a:extLst>
              </p:cNvPr>
              <p:cNvSpPr txBox="1"/>
              <p:nvPr/>
            </p:nvSpPr>
            <p:spPr>
              <a:xfrm>
                <a:off x="414331" y="3466677"/>
                <a:ext cx="3351797" cy="800134"/>
              </a:xfrm>
              <a:prstGeom prst="rect">
                <a:avLst/>
              </a:prstGeom>
              <a:noFill/>
            </p:spPr>
            <p:txBody>
              <a:bodyPr wrap="square" rtlCol="0">
                <a:spAutoFit/>
              </a:bodyPr>
              <a:lstStyle/>
              <a:p>
                <a:pPr>
                  <a:lnSpc>
                    <a:spcPct val="11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Major Facilities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gn="l">
                  <a:lnSpc>
                    <a:spcPct val="110000"/>
                  </a:lnSpc>
                  <a:buFont typeface="Wingdings" panose="05000000000000000000" pitchFamily="2" charset="2"/>
                  <a:buChar char="§"/>
                </a:pP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Cell</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line</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culture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container</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clean</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container)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2set: 40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million</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won</a:t>
                </a:r>
              </a:p>
              <a:p>
                <a:pPr marL="285750" indent="-285750" algn="l">
                  <a:lnSpc>
                    <a:spcPct val="110000"/>
                  </a:lnSpc>
                  <a:buFont typeface="Wingdings" panose="05000000000000000000" pitchFamily="2" charset="2"/>
                  <a:buChar char="§"/>
                </a:pP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Container for cell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culture</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clean</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container)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5 set: 100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million</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won</a:t>
                </a:r>
                <a:endPar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endParaRPr>
              </a:p>
              <a:p>
                <a:pPr marL="285750" indent="-285750" algn="l">
                  <a:lnSpc>
                    <a:spcPct val="110000"/>
                  </a:lnSpc>
                  <a:buFont typeface="Wingdings" panose="05000000000000000000" pitchFamily="2" charset="2"/>
                  <a:buChar char="§"/>
                </a:pP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Other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equipment</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clean</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bench</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centrifuge,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etc</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100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million</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won</a:t>
                </a:r>
                <a:endPar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endParaRPr>
              </a:p>
              <a:p>
                <a:pPr marL="285750" indent="-285750" algn="l">
                  <a:lnSpc>
                    <a:spcPct val="110000"/>
                  </a:lnSpc>
                  <a:buFont typeface="Wingdings" panose="05000000000000000000" pitchFamily="2" charset="2"/>
                  <a:buChar char="§"/>
                </a:pP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Consumables</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reagents</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etc</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KRW </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100</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million</a:t>
                </a:r>
              </a:p>
              <a:p>
                <a:pPr>
                  <a:lnSpc>
                    <a:spcPct val="110000"/>
                  </a:lnSpc>
                </a:pP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grpSp>
      </p:grpSp>
    </p:spTree>
    <p:extLst>
      <p:ext uri="{BB962C8B-B14F-4D97-AF65-F5344CB8AC3E}">
        <p14:creationId xmlns:p14="http://schemas.microsoft.com/office/powerpoint/2010/main" val="35738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91602" y="333047"/>
            <a:ext cx="2920273" cy="934253"/>
            <a:chOff x="8991602" y="333047"/>
            <a:chExt cx="2920273"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991602" y="333047"/>
              <a:ext cx="2920273"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02</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33729" y="333047"/>
            <a:ext cx="4467548" cy="947700"/>
            <a:chOff x="1134975" y="333047"/>
            <a:chExt cx="4467548" cy="947700"/>
          </a:xfrm>
        </p:grpSpPr>
        <p:sp>
          <p:nvSpPr>
            <p:cNvPr id="32" name="TextBox 31">
              <a:extLst>
                <a:ext uri="{FF2B5EF4-FFF2-40B4-BE49-F238E27FC236}">
                  <a16:creationId xmlns:a16="http://schemas.microsoft.com/office/drawing/2014/main" id="{C8E19C7D-5E09-28A3-F7CD-0F76CED7F1A3}"/>
                </a:ext>
              </a:extLst>
            </p:cNvPr>
            <p:cNvSpPr txBox="1"/>
            <p:nvPr/>
          </p:nvSpPr>
          <p:spPr>
            <a:xfrm>
              <a:off x="1134975" y="695972"/>
              <a:ext cx="4467548" cy="58477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(6) </a:t>
              </a:r>
              <a:r>
                <a:rPr lang="en-HK" sz="1600" dirty="0">
                  <a:solidFill>
                    <a:schemeClr val="tx1"/>
                  </a:solidFill>
                  <a:latin typeface="Arial" panose="020B0604020202020204" pitchFamily="34" charset="0"/>
                  <a:cs typeface="Arial" panose="020B0604020202020204" pitchFamily="34" charset="0"/>
                </a:rPr>
                <a:t>CLEAN MEAT - Foie Gras</a:t>
              </a:r>
            </a:p>
            <a:p>
              <a:endParaRPr lang="en-US" altLang="ko-KR" sz="1600" b="1" spc="-150" dirty="0">
                <a:solidFill>
                  <a:srgbClr val="191B3F"/>
                </a:solidFill>
                <a:latin typeface="Arial" panose="020B0604020202020204" pitchFamily="34" charset="0"/>
                <a:ea typeface="NanumBarunGothic" panose="020B0603020101020101" pitchFamily="34" charset="-127"/>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1930825"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Business Area</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129548" y="682525"/>
            <a:ext cx="4958469"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DA4434B-6522-7C8D-0A39-5EE56B32F5D6}"/>
              </a:ext>
            </a:extLst>
          </p:cNvPr>
          <p:cNvSpPr txBox="1"/>
          <p:nvPr/>
        </p:nvSpPr>
        <p:spPr>
          <a:xfrm>
            <a:off x="466928" y="1308262"/>
            <a:ext cx="4467548" cy="369332"/>
          </a:xfrm>
          <a:prstGeom prst="rect">
            <a:avLst/>
          </a:prstGeom>
          <a:noFill/>
        </p:spPr>
        <p:txBody>
          <a:bodyPr wrap="square" rtlCol="0" anchor="ctr">
            <a:spAutoFit/>
          </a:bodyPr>
          <a:lstStyle/>
          <a:p>
            <a:pPr marL="285750" indent="-285750">
              <a:buFont typeface="Wingdings" pitchFamily="2" charset="2"/>
              <a:buChar char="ü"/>
            </a:pPr>
            <a:r>
              <a:rPr lang="ko-KR" altLang="en-US" b="1" spc="-150" dirty="0">
                <a:solidFill>
                  <a:srgbClr val="465CBD"/>
                </a:solidFill>
                <a:latin typeface="Arial" panose="020B0604020202020204" pitchFamily="34" charset="0"/>
                <a:ea typeface="NanumBarunGothic" panose="020B0603020101020101" pitchFamily="34" charset="-127"/>
              </a:rPr>
              <a:t> Global market size</a:t>
            </a:r>
            <a:endParaRPr lang="en-US" altLang="ko-KR" b="1" spc="-150" dirty="0">
              <a:solidFill>
                <a:srgbClr val="465CBD"/>
              </a:solidFill>
              <a:latin typeface="Arial" panose="020B0604020202020204" pitchFamily="34" charset="0"/>
              <a:ea typeface="NanumBarunGothic" panose="020B0603020101020101" pitchFamily="34" charset="-127"/>
            </a:endParaRPr>
          </a:p>
        </p:txBody>
      </p:sp>
      <p:graphicFrame>
        <p:nvGraphicFramePr>
          <p:cNvPr id="3" name="표 2"/>
          <p:cNvGraphicFramePr>
            <a:graphicFrameLocks noGrp="1"/>
          </p:cNvGraphicFramePr>
          <p:nvPr>
            <p:extLst>
              <p:ext uri="{D42A27DB-BD31-4B8C-83A1-F6EECF244321}">
                <p14:modId xmlns:p14="http://schemas.microsoft.com/office/powerpoint/2010/main" val="109966012"/>
              </p:ext>
            </p:extLst>
          </p:nvPr>
        </p:nvGraphicFramePr>
        <p:xfrm>
          <a:off x="6345015" y="2413004"/>
          <a:ext cx="5304678" cy="3669475"/>
        </p:xfrm>
        <a:graphic>
          <a:graphicData uri="http://schemas.openxmlformats.org/drawingml/2006/table">
            <a:tbl>
              <a:tblPr firstRow="1" bandRow="1">
                <a:tableStyleId>{5C22544A-7EE6-4342-B048-85BDC9FD1C3A}</a:tableStyleId>
              </a:tblPr>
              <a:tblGrid>
                <a:gridCol w="786251">
                  <a:extLst>
                    <a:ext uri="{9D8B030D-6E8A-4147-A177-3AD203B41FA5}">
                      <a16:colId xmlns:a16="http://schemas.microsoft.com/office/drawing/2014/main" val="20000"/>
                    </a:ext>
                  </a:extLst>
                </a:gridCol>
                <a:gridCol w="1252584">
                  <a:extLst>
                    <a:ext uri="{9D8B030D-6E8A-4147-A177-3AD203B41FA5}">
                      <a16:colId xmlns:a16="http://schemas.microsoft.com/office/drawing/2014/main" val="20001"/>
                    </a:ext>
                  </a:extLst>
                </a:gridCol>
                <a:gridCol w="884177">
                  <a:extLst>
                    <a:ext uri="{9D8B030D-6E8A-4147-A177-3AD203B41FA5}">
                      <a16:colId xmlns:a16="http://schemas.microsoft.com/office/drawing/2014/main" val="20002"/>
                    </a:ext>
                  </a:extLst>
                </a:gridCol>
                <a:gridCol w="1105221">
                  <a:extLst>
                    <a:ext uri="{9D8B030D-6E8A-4147-A177-3AD203B41FA5}">
                      <a16:colId xmlns:a16="http://schemas.microsoft.com/office/drawing/2014/main" val="20003"/>
                    </a:ext>
                  </a:extLst>
                </a:gridCol>
                <a:gridCol w="1276445">
                  <a:extLst>
                    <a:ext uri="{9D8B030D-6E8A-4147-A177-3AD203B41FA5}">
                      <a16:colId xmlns:a16="http://schemas.microsoft.com/office/drawing/2014/main" val="20004"/>
                    </a:ext>
                  </a:extLst>
                </a:gridCol>
              </a:tblGrid>
              <a:tr h="733895">
                <a:tc>
                  <a:txBody>
                    <a:bodyPr/>
                    <a:lstStyle/>
                    <a:p>
                      <a:pPr algn="ctr" latinLnBrk="1"/>
                      <a:r>
                        <a:rPr lang="ko-KR" altLang="en-US" sz="1200" dirty="0">
                          <a:latin typeface="Arial" panose="020B0604020202020204" pitchFamily="34" charset="0"/>
                          <a:ea typeface="NanumBarunGothic" panose="020B0600000101010101" charset="-127"/>
                          <a:cs typeface="Arial" panose="020B0604020202020204" pitchFamily="34" charset="0"/>
                        </a:rPr>
                        <a:t>Year</a:t>
                      </a:r>
                    </a:p>
                  </a:txBody>
                  <a:tcPr anchor="ctr">
                    <a:solidFill>
                      <a:srgbClr val="465CBD"/>
                    </a:solidFill>
                  </a:tcPr>
                </a:tc>
                <a:tc>
                  <a:txBody>
                    <a:bodyPr/>
                    <a:lstStyle/>
                    <a:p>
                      <a:pPr algn="ctr" latinLnBrk="1"/>
                      <a:r>
                        <a:rPr lang="en-US" altLang="ko-KR" sz="1200" dirty="0">
                          <a:latin typeface="Arial" panose="020B0604020202020204" pitchFamily="34" charset="0"/>
                          <a:ea typeface="NanumBarunGothic" panose="020B0600000101010101" charset="-127"/>
                          <a:cs typeface="Arial" panose="020B0604020202020204" pitchFamily="34" charset="0"/>
                        </a:rPr>
                        <a:t>Size </a:t>
                      </a:r>
                      <a:r>
                        <a:rPr lang="ko-KR" altLang="en-US" sz="1200" dirty="0">
                          <a:latin typeface="Arial" panose="020B0604020202020204" pitchFamily="34" charset="0"/>
                          <a:ea typeface="NanumBarunGothic" panose="020B0600000101010101" charset="-127"/>
                          <a:cs typeface="Arial" panose="020B0604020202020204" pitchFamily="34" charset="0"/>
                        </a:rPr>
                        <a:t>(＄)</a:t>
                      </a:r>
                    </a:p>
                  </a:txBody>
                  <a:tcPr anchor="ctr">
                    <a:solidFill>
                      <a:srgbClr val="465CBD"/>
                    </a:solidFill>
                  </a:tcPr>
                </a:tc>
                <a:tc>
                  <a:txBody>
                    <a:bodyPr/>
                    <a:lstStyle/>
                    <a:p>
                      <a:pPr algn="ctr" latinLnBrk="1"/>
                      <a:r>
                        <a:rPr lang="ko-KR" altLang="en-US" sz="1200" dirty="0" err="1">
                          <a:latin typeface="Arial" panose="020B0604020202020204" pitchFamily="34" charset="0"/>
                          <a:ea typeface="NanumBarunGothic" panose="020B0600000101010101" charset="-127"/>
                          <a:cs typeface="Arial" panose="020B0604020202020204" pitchFamily="34" charset="0"/>
                        </a:rPr>
                        <a:t>Cultured Meat</a:t>
                      </a:r>
                      <a:endParaRPr lang="ko-KR" altLang="en-US" sz="1200" dirty="0">
                        <a:latin typeface="Arial" panose="020B0604020202020204" pitchFamily="34" charset="0"/>
                        <a:ea typeface="NanumBarunGothic" panose="020B0600000101010101" charset="-127"/>
                        <a:cs typeface="Arial" panose="020B0604020202020204" pitchFamily="34" charset="0"/>
                      </a:endParaRPr>
                    </a:p>
                  </a:txBody>
                  <a:tcPr anchor="ctr">
                    <a:solidFill>
                      <a:srgbClr val="465CBD"/>
                    </a:solidFill>
                  </a:tcPr>
                </a:tc>
                <a:tc>
                  <a:txBody>
                    <a:bodyPr/>
                    <a:lstStyle/>
                    <a:p>
                      <a:pPr algn="ctr" latinLnBrk="1"/>
                      <a:r>
                        <a:rPr lang="ko-KR" altLang="en-US" sz="1200" dirty="0" err="1">
                          <a:latin typeface="Arial" panose="020B0604020202020204" pitchFamily="34" charset="0"/>
                          <a:ea typeface="NanumBarunGothic" panose="020B0600000101010101" charset="-127"/>
                          <a:cs typeface="Arial" panose="020B0604020202020204" pitchFamily="34" charset="0"/>
                        </a:rPr>
                        <a:t>Meat substitutes</a:t>
                      </a:r>
                      <a:endParaRPr lang="ko-KR" altLang="en-US" sz="1200" dirty="0">
                        <a:latin typeface="Arial" panose="020B0604020202020204" pitchFamily="34" charset="0"/>
                        <a:ea typeface="NanumBarunGothic" panose="020B0600000101010101" charset="-127"/>
                        <a:cs typeface="Arial" panose="020B0604020202020204" pitchFamily="34" charset="0"/>
                      </a:endParaRPr>
                    </a:p>
                  </a:txBody>
                  <a:tcPr anchor="ctr">
                    <a:solidFill>
                      <a:srgbClr val="465CBD"/>
                    </a:solidFill>
                  </a:tcPr>
                </a:tc>
                <a:tc>
                  <a:txBody>
                    <a:bodyPr/>
                    <a:lstStyle/>
                    <a:p>
                      <a:pPr algn="ctr" latinLnBrk="1"/>
                      <a:r>
                        <a:rPr lang="ko-KR" altLang="en-US" sz="1200" dirty="0" err="1">
                          <a:latin typeface="Arial" panose="020B0604020202020204" pitchFamily="34" charset="0"/>
                          <a:ea typeface="NanumBarunGothic" panose="020B0600000101010101" charset="-127"/>
                          <a:cs typeface="Arial" panose="020B0604020202020204" pitchFamily="34" charset="0"/>
                        </a:rPr>
                        <a:t>Traditional Meats</a:t>
                      </a:r>
                      <a:endParaRPr lang="ko-KR" altLang="en-US" sz="1200" dirty="0">
                        <a:latin typeface="Arial" panose="020B0604020202020204" pitchFamily="34" charset="0"/>
                        <a:ea typeface="NanumBarunGothic" panose="020B0600000101010101" charset="-127"/>
                        <a:cs typeface="Arial" panose="020B0604020202020204" pitchFamily="34" charset="0"/>
                      </a:endParaRPr>
                    </a:p>
                  </a:txBody>
                  <a:tcPr anchor="ctr">
                    <a:solidFill>
                      <a:srgbClr val="465CBD"/>
                    </a:solidFill>
                  </a:tcPr>
                </a:tc>
                <a:extLst>
                  <a:ext uri="{0D108BD9-81ED-4DB2-BD59-A6C34878D82A}">
                    <a16:rowId xmlns:a16="http://schemas.microsoft.com/office/drawing/2014/main" val="10000"/>
                  </a:ext>
                </a:extLst>
              </a:tr>
              <a:tr h="733895">
                <a:tc>
                  <a:txBody>
                    <a:bodyPr/>
                    <a:lstStyle/>
                    <a:p>
                      <a:pPr algn="ctr" latinLnBrk="1"/>
                      <a:r>
                        <a:rPr lang="ko-KR" altLang="en-US" sz="1400" dirty="0">
                          <a:latin typeface="Arial" panose="020B0604020202020204" pitchFamily="34" charset="0"/>
                          <a:ea typeface="NanumBarunGothic" panose="020B0600000101010101" charset="-127"/>
                        </a:rPr>
                        <a:t>2025</a:t>
                      </a:r>
                    </a:p>
                  </a:txBody>
                  <a:tcPr anchor="ctr"/>
                </a:tc>
                <a:tc>
                  <a:txBody>
                    <a:bodyPr/>
                    <a:lstStyle/>
                    <a:p>
                      <a:pPr algn="ctr" latinLnBrk="1"/>
                      <a:r>
                        <a:rPr lang="ko-KR" altLang="en-US" sz="1400" dirty="0">
                          <a:latin typeface="Arial" panose="020B0604020202020204" pitchFamily="34" charset="0"/>
                          <a:ea typeface="NanumBarunGothic" panose="020B0600000101010101" charset="-127"/>
                        </a:rPr>
                        <a:t>1.2</a:t>
                      </a:r>
                      <a:r>
                        <a:rPr lang="en-US" altLang="ko-KR" sz="1400" dirty="0">
                          <a:latin typeface="Arial" panose="020B0604020202020204" pitchFamily="34" charset="0"/>
                          <a:ea typeface="NanumBarunGothic" panose="020B0600000101010101" charset="-127"/>
                        </a:rPr>
                        <a:t> tr</a:t>
                      </a:r>
                      <a:r>
                        <a:rPr lang="ko-KR" altLang="en-US" sz="1400" dirty="0">
                          <a:latin typeface="Arial" panose="020B0604020202020204" pitchFamily="34" charset="0"/>
                          <a:ea typeface="NanumBarunGothic" panose="020B0600000101010101" charset="-127"/>
                        </a:rPr>
                        <a:t>illion</a:t>
                      </a:r>
                    </a:p>
                  </a:txBody>
                  <a:tcPr anchor="ctr"/>
                </a:tc>
                <a:tc>
                  <a:txBody>
                    <a:bodyPr/>
                    <a:lstStyle/>
                    <a:p>
                      <a:pPr algn="r" latinLnBrk="1"/>
                      <a:r>
                        <a:rPr lang="en-US" altLang="ko-KR" sz="1400" dirty="0">
                          <a:latin typeface="Arial" panose="020B0604020202020204" pitchFamily="34" charset="0"/>
                          <a:ea typeface="NanumBarunGothic" panose="020B0600000101010101" charset="-127"/>
                        </a:rPr>
                        <a:t>0</a:t>
                      </a:r>
                      <a:endParaRPr lang="ko-KR" altLang="en-US" sz="1400" dirty="0">
                        <a:latin typeface="Arial" panose="020B0604020202020204" pitchFamily="34" charset="0"/>
                        <a:ea typeface="NanumBarunGothic" panose="020B0600000101010101" charset="-127"/>
                      </a:endParaRPr>
                    </a:p>
                  </a:txBody>
                  <a:tcPr anchor="ctr"/>
                </a:tc>
                <a:tc>
                  <a:txBody>
                    <a:bodyPr/>
                    <a:lstStyle/>
                    <a:p>
                      <a:pPr algn="r" latinLnBrk="1"/>
                      <a:r>
                        <a:rPr lang="en-US" altLang="ko-KR" sz="1400" dirty="0">
                          <a:latin typeface="Arial" panose="020B0604020202020204" pitchFamily="34" charset="0"/>
                          <a:ea typeface="NanumBarunGothic" panose="020B0600000101010101" charset="-127"/>
                        </a:rPr>
                        <a:t>10</a:t>
                      </a:r>
                      <a:endParaRPr lang="ko-KR" altLang="en-US" sz="1400" dirty="0">
                        <a:latin typeface="Arial" panose="020B0604020202020204" pitchFamily="34" charset="0"/>
                        <a:ea typeface="NanumBarunGothic" panose="020B0600000101010101" charset="-127"/>
                      </a:endParaRPr>
                    </a:p>
                  </a:txBody>
                  <a:tcPr anchor="ctr"/>
                </a:tc>
                <a:tc>
                  <a:txBody>
                    <a:bodyPr/>
                    <a:lstStyle/>
                    <a:p>
                      <a:pPr algn="r" latinLnBrk="1"/>
                      <a:r>
                        <a:rPr lang="en-US" altLang="ko-KR" sz="1400" dirty="0">
                          <a:latin typeface="Arial" panose="020B0604020202020204" pitchFamily="34" charset="0"/>
                          <a:ea typeface="NanumBarunGothic" panose="020B0600000101010101" charset="-127"/>
                        </a:rPr>
                        <a:t>90</a:t>
                      </a:r>
                      <a:endParaRPr lang="ko-KR" altLang="en-US" sz="1400" dirty="0">
                        <a:latin typeface="Arial" panose="020B0604020202020204" pitchFamily="34" charset="0"/>
                        <a:ea typeface="NanumBarunGothic" panose="020B0600000101010101" charset="-127"/>
                      </a:endParaRPr>
                    </a:p>
                  </a:txBody>
                  <a:tcPr anchor="ctr"/>
                </a:tc>
                <a:extLst>
                  <a:ext uri="{0D108BD9-81ED-4DB2-BD59-A6C34878D82A}">
                    <a16:rowId xmlns:a16="http://schemas.microsoft.com/office/drawing/2014/main" val="10001"/>
                  </a:ext>
                </a:extLst>
              </a:tr>
              <a:tr h="733895">
                <a:tc>
                  <a:txBody>
                    <a:bodyPr/>
                    <a:lstStyle/>
                    <a:p>
                      <a:pPr algn="ctr" latinLnBrk="1"/>
                      <a:r>
                        <a:rPr lang="ko-KR" altLang="en-US" sz="1400" dirty="0">
                          <a:latin typeface="Arial" panose="020B0604020202020204" pitchFamily="34" charset="0"/>
                          <a:ea typeface="NanumBarunGothic" panose="020B0600000101010101" charset="-127"/>
                        </a:rPr>
                        <a:t>2030</a:t>
                      </a:r>
                    </a:p>
                  </a:txBody>
                  <a:tcPr anchor="ctr"/>
                </a:tc>
                <a:tc>
                  <a:txBody>
                    <a:bodyPr/>
                    <a:lstStyle/>
                    <a:p>
                      <a:pPr algn="ctr" latinLnBrk="1"/>
                      <a:r>
                        <a:rPr lang="ko-KR" altLang="en-US" sz="1400" dirty="0">
                          <a:latin typeface="Arial" panose="020B0604020202020204" pitchFamily="34" charset="0"/>
                          <a:ea typeface="NanumBarunGothic" panose="020B0600000101010101" charset="-127"/>
                        </a:rPr>
                        <a:t>1.4</a:t>
                      </a:r>
                      <a:r>
                        <a:rPr lang="en-US" altLang="ko-KR" sz="1400" dirty="0">
                          <a:latin typeface="Arial" panose="020B0604020202020204" pitchFamily="34" charset="0"/>
                          <a:ea typeface="NanumBarunGothic" panose="020B0600000101010101" charset="-127"/>
                        </a:rPr>
                        <a:t> tr</a:t>
                      </a:r>
                      <a:r>
                        <a:rPr lang="ko-KR" altLang="en-US" sz="1400" dirty="0">
                          <a:latin typeface="Arial" panose="020B0604020202020204" pitchFamily="34" charset="0"/>
                          <a:ea typeface="NanumBarunGothic" panose="020B0600000101010101" charset="-127"/>
                        </a:rPr>
                        <a:t>illion</a:t>
                      </a:r>
                    </a:p>
                  </a:txBody>
                  <a:tcPr anchor="ctr"/>
                </a:tc>
                <a:tc>
                  <a:txBody>
                    <a:bodyPr/>
                    <a:lstStyle/>
                    <a:p>
                      <a:pPr algn="r" latinLnBrk="1"/>
                      <a:r>
                        <a:rPr lang="en-US" altLang="ko-KR" sz="1400" dirty="0">
                          <a:latin typeface="Arial" panose="020B0604020202020204" pitchFamily="34" charset="0"/>
                          <a:ea typeface="NanumBarunGothic" panose="020B0600000101010101" charset="-127"/>
                        </a:rPr>
                        <a:t>10</a:t>
                      </a:r>
                      <a:endParaRPr lang="ko-KR" altLang="en-US" sz="1400" dirty="0">
                        <a:latin typeface="Arial" panose="020B0604020202020204" pitchFamily="34" charset="0"/>
                        <a:ea typeface="NanumBarunGothic" panose="020B0600000101010101" charset="-127"/>
                      </a:endParaRPr>
                    </a:p>
                  </a:txBody>
                  <a:tcPr anchor="ctr"/>
                </a:tc>
                <a:tc>
                  <a:txBody>
                    <a:bodyPr/>
                    <a:lstStyle/>
                    <a:p>
                      <a:pPr algn="r" latinLnBrk="1"/>
                      <a:r>
                        <a:rPr lang="en-US" altLang="ko-KR" sz="1400" dirty="0">
                          <a:latin typeface="Arial" panose="020B0604020202020204" pitchFamily="34" charset="0"/>
                          <a:ea typeface="NanumBarunGothic" panose="020B0600000101010101" charset="-127"/>
                        </a:rPr>
                        <a:t>18</a:t>
                      </a:r>
                      <a:endParaRPr lang="ko-KR" altLang="en-US" sz="1400" dirty="0">
                        <a:latin typeface="Arial" panose="020B0604020202020204" pitchFamily="34" charset="0"/>
                        <a:ea typeface="NanumBarunGothic" panose="020B0600000101010101" charset="-127"/>
                      </a:endParaRPr>
                    </a:p>
                  </a:txBody>
                  <a:tcPr anchor="ctr"/>
                </a:tc>
                <a:tc>
                  <a:txBody>
                    <a:bodyPr/>
                    <a:lstStyle/>
                    <a:p>
                      <a:pPr algn="r" latinLnBrk="1"/>
                      <a:r>
                        <a:rPr lang="en-US" altLang="ko-KR" sz="1400" dirty="0">
                          <a:latin typeface="Arial" panose="020B0604020202020204" pitchFamily="34" charset="0"/>
                          <a:ea typeface="NanumBarunGothic" panose="020B0600000101010101" charset="-127"/>
                        </a:rPr>
                        <a:t>72</a:t>
                      </a:r>
                      <a:endParaRPr lang="ko-KR" altLang="en-US" sz="1400" dirty="0">
                        <a:latin typeface="Arial" panose="020B0604020202020204" pitchFamily="34" charset="0"/>
                        <a:ea typeface="NanumBarunGothic" panose="020B0600000101010101" charset="-127"/>
                      </a:endParaRPr>
                    </a:p>
                  </a:txBody>
                  <a:tcPr anchor="ctr"/>
                </a:tc>
                <a:extLst>
                  <a:ext uri="{0D108BD9-81ED-4DB2-BD59-A6C34878D82A}">
                    <a16:rowId xmlns:a16="http://schemas.microsoft.com/office/drawing/2014/main" val="10002"/>
                  </a:ext>
                </a:extLst>
              </a:tr>
              <a:tr h="733895">
                <a:tc>
                  <a:txBody>
                    <a:bodyPr/>
                    <a:lstStyle/>
                    <a:p>
                      <a:pPr algn="ctr" latinLnBrk="1"/>
                      <a:r>
                        <a:rPr lang="ko-KR" altLang="en-US" sz="1400" dirty="0">
                          <a:latin typeface="Arial" panose="020B0604020202020204" pitchFamily="34" charset="0"/>
                          <a:ea typeface="NanumBarunGothic" panose="020B0600000101010101" charset="-127"/>
                        </a:rPr>
                        <a:t>2035</a:t>
                      </a:r>
                    </a:p>
                  </a:txBody>
                  <a:tcPr anchor="ctr"/>
                </a:tc>
                <a:tc>
                  <a:txBody>
                    <a:bodyPr/>
                    <a:lstStyle/>
                    <a:p>
                      <a:pPr algn="ctr" latinLnBrk="1"/>
                      <a:r>
                        <a:rPr lang="ko-KR" altLang="en-US" sz="1400" dirty="0">
                          <a:latin typeface="Arial" panose="020B0604020202020204" pitchFamily="34" charset="0"/>
                          <a:ea typeface="NanumBarunGothic" panose="020B0600000101010101" charset="-127"/>
                        </a:rPr>
                        <a:t>1.6</a:t>
                      </a:r>
                      <a:r>
                        <a:rPr lang="en-US" altLang="ko-KR" sz="1400" dirty="0">
                          <a:latin typeface="Arial" panose="020B0604020202020204" pitchFamily="34" charset="0"/>
                          <a:ea typeface="NanumBarunGothic" panose="020B0600000101010101" charset="-127"/>
                        </a:rPr>
                        <a:t> tr</a:t>
                      </a:r>
                      <a:r>
                        <a:rPr lang="ko-KR" altLang="en-US" sz="1400" dirty="0">
                          <a:latin typeface="Arial" panose="020B0604020202020204" pitchFamily="34" charset="0"/>
                          <a:ea typeface="NanumBarunGothic" panose="020B0600000101010101" charset="-127"/>
                        </a:rPr>
                        <a:t>illion</a:t>
                      </a:r>
                    </a:p>
                  </a:txBody>
                  <a:tcPr anchor="ctr"/>
                </a:tc>
                <a:tc>
                  <a:txBody>
                    <a:bodyPr/>
                    <a:lstStyle/>
                    <a:p>
                      <a:pPr algn="r" latinLnBrk="1"/>
                      <a:r>
                        <a:rPr lang="en-US" altLang="ko-KR" sz="1400" dirty="0">
                          <a:latin typeface="Arial" panose="020B0604020202020204" pitchFamily="34" charset="0"/>
                          <a:ea typeface="NanumBarunGothic" panose="020B0600000101010101" charset="-127"/>
                        </a:rPr>
                        <a:t>22</a:t>
                      </a:r>
                      <a:endParaRPr lang="ko-KR" altLang="en-US" sz="1400" dirty="0">
                        <a:latin typeface="Arial" panose="020B0604020202020204" pitchFamily="34" charset="0"/>
                        <a:ea typeface="NanumBarunGothic" panose="020B0600000101010101" charset="-127"/>
                      </a:endParaRPr>
                    </a:p>
                  </a:txBody>
                  <a:tcPr anchor="ctr"/>
                </a:tc>
                <a:tc>
                  <a:txBody>
                    <a:bodyPr/>
                    <a:lstStyle/>
                    <a:p>
                      <a:pPr algn="r" latinLnBrk="1"/>
                      <a:r>
                        <a:rPr lang="en-US" altLang="ko-KR" sz="1400" dirty="0">
                          <a:latin typeface="Arial" panose="020B0604020202020204" pitchFamily="34" charset="0"/>
                          <a:ea typeface="NanumBarunGothic" panose="020B0600000101010101" charset="-127"/>
                        </a:rPr>
                        <a:t>23</a:t>
                      </a:r>
                      <a:endParaRPr lang="ko-KR" altLang="en-US" sz="1400" dirty="0">
                        <a:latin typeface="Arial" panose="020B0604020202020204" pitchFamily="34" charset="0"/>
                        <a:ea typeface="NanumBarunGothic" panose="020B0600000101010101" charset="-127"/>
                      </a:endParaRPr>
                    </a:p>
                  </a:txBody>
                  <a:tcPr anchor="ctr"/>
                </a:tc>
                <a:tc>
                  <a:txBody>
                    <a:bodyPr/>
                    <a:lstStyle/>
                    <a:p>
                      <a:pPr algn="r" latinLnBrk="1"/>
                      <a:r>
                        <a:rPr lang="en-US" altLang="ko-KR" sz="1400" dirty="0">
                          <a:latin typeface="Arial" panose="020B0604020202020204" pitchFamily="34" charset="0"/>
                          <a:ea typeface="NanumBarunGothic" panose="020B0600000101010101" charset="-127"/>
                        </a:rPr>
                        <a:t>55</a:t>
                      </a:r>
                      <a:endParaRPr lang="ko-KR" altLang="en-US" sz="1400" dirty="0">
                        <a:latin typeface="Arial" panose="020B0604020202020204" pitchFamily="34" charset="0"/>
                        <a:ea typeface="NanumBarunGothic" panose="020B0600000101010101" charset="-127"/>
                      </a:endParaRPr>
                    </a:p>
                  </a:txBody>
                  <a:tcPr anchor="ctr"/>
                </a:tc>
                <a:extLst>
                  <a:ext uri="{0D108BD9-81ED-4DB2-BD59-A6C34878D82A}">
                    <a16:rowId xmlns:a16="http://schemas.microsoft.com/office/drawing/2014/main" val="10003"/>
                  </a:ext>
                </a:extLst>
              </a:tr>
              <a:tr h="733895">
                <a:tc>
                  <a:txBody>
                    <a:bodyPr/>
                    <a:lstStyle/>
                    <a:p>
                      <a:pPr algn="ctr" latinLnBrk="1"/>
                      <a:r>
                        <a:rPr lang="ko-KR" altLang="en-US" sz="1400" dirty="0">
                          <a:latin typeface="Arial" panose="020B0604020202020204" pitchFamily="34" charset="0"/>
                          <a:ea typeface="NanumBarunGothic" panose="020B0600000101010101" charset="-127"/>
                        </a:rPr>
                        <a:t>2040</a:t>
                      </a:r>
                    </a:p>
                  </a:txBody>
                  <a:tcPr anchor="ctr"/>
                </a:tc>
                <a:tc>
                  <a:txBody>
                    <a:bodyPr/>
                    <a:lstStyle/>
                    <a:p>
                      <a:pPr algn="ctr" latinLnBrk="1"/>
                      <a:r>
                        <a:rPr lang="ko-KR" altLang="en-US" sz="1400" dirty="0">
                          <a:latin typeface="Arial" panose="020B0604020202020204" pitchFamily="34" charset="0"/>
                          <a:ea typeface="NanumBarunGothic" panose="020B0600000101010101" charset="-127"/>
                        </a:rPr>
                        <a:t>1.8</a:t>
                      </a:r>
                      <a:r>
                        <a:rPr lang="en-US" altLang="ko-KR" sz="1400" dirty="0">
                          <a:latin typeface="Arial" panose="020B0604020202020204" pitchFamily="34" charset="0"/>
                          <a:ea typeface="NanumBarunGothic" panose="020B0600000101010101" charset="-127"/>
                        </a:rPr>
                        <a:t> tr</a:t>
                      </a:r>
                      <a:r>
                        <a:rPr lang="ko-KR" altLang="en-US" sz="1400" dirty="0">
                          <a:latin typeface="Arial" panose="020B0604020202020204" pitchFamily="34" charset="0"/>
                          <a:ea typeface="NanumBarunGothic" panose="020B0600000101010101" charset="-127"/>
                        </a:rPr>
                        <a:t>illion</a:t>
                      </a:r>
                      <a:endParaRPr lang="en-US" altLang="ko-KR" sz="1400" dirty="0">
                        <a:latin typeface="Arial" panose="020B0604020202020204" pitchFamily="34" charset="0"/>
                        <a:ea typeface="NanumBarunGothic" panose="020B0600000101010101" charset="-127"/>
                      </a:endParaRPr>
                    </a:p>
                    <a:p>
                      <a:pPr algn="ctr" latinLnBrk="1"/>
                      <a:r>
                        <a:rPr lang="en-US" altLang="ko-KR" sz="1000" dirty="0">
                          <a:solidFill>
                            <a:srgbClr val="0070C0"/>
                          </a:solidFill>
                          <a:latin typeface="Arial" panose="020B0604020202020204" pitchFamily="34" charset="0"/>
                          <a:ea typeface="NanumBarunGothic" panose="020B0600000101010101" charset="-127"/>
                        </a:rPr>
                        <a:t>(</a:t>
                      </a:r>
                      <a:r>
                        <a:rPr lang="ko-KR" altLang="en-US" sz="1000" dirty="0">
                          <a:solidFill>
                            <a:srgbClr val="0070C0"/>
                          </a:solidFill>
                          <a:latin typeface="Arial" panose="020B0604020202020204" pitchFamily="34" charset="0"/>
                          <a:ea typeface="NanumBarunGothic" panose="020B0600000101010101" charset="-127"/>
                        </a:rPr>
                        <a:t>approximately </a:t>
                      </a:r>
                      <a:r>
                        <a:rPr lang="en-US" altLang="ko-KR" sz="1000" dirty="0">
                          <a:solidFill>
                            <a:srgbClr val="0070C0"/>
                          </a:solidFill>
                          <a:latin typeface="Arial" panose="020B0604020202020204" pitchFamily="34" charset="0"/>
                          <a:ea typeface="NanumBarunGothic" panose="020B0600000101010101" charset="-127"/>
                        </a:rPr>
                        <a:t>$200 trillion)</a:t>
                      </a:r>
                      <a:endParaRPr lang="ko-KR" altLang="en-US" sz="1000" dirty="0">
                        <a:solidFill>
                          <a:srgbClr val="0070C0"/>
                        </a:solidFill>
                        <a:latin typeface="Arial" panose="020B0604020202020204" pitchFamily="34" charset="0"/>
                        <a:ea typeface="NanumBarunGothic" panose="020B0600000101010101" charset="-127"/>
                      </a:endParaRPr>
                    </a:p>
                  </a:txBody>
                  <a:tcPr anchor="ctr"/>
                </a:tc>
                <a:tc>
                  <a:txBody>
                    <a:bodyPr/>
                    <a:lstStyle/>
                    <a:p>
                      <a:pPr algn="r" latinLnBrk="1"/>
                      <a:r>
                        <a:rPr lang="en-US" altLang="ko-KR" sz="1400" dirty="0">
                          <a:latin typeface="Arial" panose="020B0604020202020204" pitchFamily="34" charset="0"/>
                          <a:ea typeface="NanumBarunGothic" panose="020B0600000101010101" charset="-127"/>
                        </a:rPr>
                        <a:t>35</a:t>
                      </a:r>
                      <a:endParaRPr lang="ko-KR" altLang="en-US" sz="1400" dirty="0">
                        <a:latin typeface="Arial" panose="020B0604020202020204" pitchFamily="34" charset="0"/>
                        <a:ea typeface="NanumBarunGothic" panose="020B0600000101010101" charset="-127"/>
                      </a:endParaRPr>
                    </a:p>
                  </a:txBody>
                  <a:tcPr anchor="ctr"/>
                </a:tc>
                <a:tc>
                  <a:txBody>
                    <a:bodyPr/>
                    <a:lstStyle/>
                    <a:p>
                      <a:pPr algn="r" latinLnBrk="1"/>
                      <a:r>
                        <a:rPr lang="en-US" altLang="ko-KR" sz="1400" dirty="0">
                          <a:latin typeface="Arial" panose="020B0604020202020204" pitchFamily="34" charset="0"/>
                          <a:ea typeface="NanumBarunGothic" panose="020B0600000101010101" charset="-127"/>
                        </a:rPr>
                        <a:t>40</a:t>
                      </a:r>
                      <a:endParaRPr lang="ko-KR" altLang="en-US" sz="1400" dirty="0">
                        <a:latin typeface="Arial" panose="020B0604020202020204" pitchFamily="34" charset="0"/>
                        <a:ea typeface="NanumBarunGothic" panose="020B0600000101010101" charset="-127"/>
                      </a:endParaRPr>
                    </a:p>
                  </a:txBody>
                  <a:tcPr anchor="ctr"/>
                </a:tc>
                <a:tc>
                  <a:txBody>
                    <a:bodyPr/>
                    <a:lstStyle/>
                    <a:p>
                      <a:pPr algn="r" latinLnBrk="1"/>
                      <a:r>
                        <a:rPr lang="en-US" altLang="ko-KR" sz="1400" dirty="0">
                          <a:latin typeface="Arial" panose="020B0604020202020204" pitchFamily="34" charset="0"/>
                          <a:ea typeface="NanumBarunGothic" panose="020B0600000101010101" charset="-127"/>
                        </a:rPr>
                        <a:t>25</a:t>
                      </a:r>
                      <a:endParaRPr lang="ko-KR" altLang="en-US" sz="1400" dirty="0">
                        <a:latin typeface="Arial" panose="020B0604020202020204" pitchFamily="34" charset="0"/>
                        <a:ea typeface="NanumBarunGothic" panose="020B0600000101010101" charset="-127"/>
                      </a:endParaRPr>
                    </a:p>
                  </a:txBody>
                  <a:tcPr anchor="ctr"/>
                </a:tc>
                <a:extLst>
                  <a:ext uri="{0D108BD9-81ED-4DB2-BD59-A6C34878D82A}">
                    <a16:rowId xmlns:a16="http://schemas.microsoft.com/office/drawing/2014/main" val="10004"/>
                  </a:ext>
                </a:extLst>
              </a:tr>
            </a:tbl>
          </a:graphicData>
        </a:graphic>
      </p:graphicFrame>
      <p:cxnSp>
        <p:nvCxnSpPr>
          <p:cNvPr id="18" name="직선 연결선[R] 33">
            <a:extLst>
              <a:ext uri="{FF2B5EF4-FFF2-40B4-BE49-F238E27FC236}">
                <a16:creationId xmlns:a16="http://schemas.microsoft.com/office/drawing/2014/main" id="{5EC1BD27-866E-36AB-38EE-8F2B1AD3BBD7}"/>
              </a:ext>
            </a:extLst>
          </p:cNvPr>
          <p:cNvCxnSpPr/>
          <p:nvPr/>
        </p:nvCxnSpPr>
        <p:spPr>
          <a:xfrm>
            <a:off x="2285589" y="1492928"/>
            <a:ext cx="9364105" cy="0"/>
          </a:xfrm>
          <a:prstGeom prst="line">
            <a:avLst/>
          </a:prstGeom>
          <a:ln w="12700">
            <a:solidFill>
              <a:srgbClr val="465CBD"/>
            </a:solidFill>
          </a:ln>
        </p:spPr>
        <p:style>
          <a:lnRef idx="1">
            <a:schemeClr val="accent1"/>
          </a:lnRef>
          <a:fillRef idx="0">
            <a:schemeClr val="accent1"/>
          </a:fillRef>
          <a:effectRef idx="0">
            <a:schemeClr val="accent1"/>
          </a:effectRef>
          <a:fontRef idx="minor">
            <a:schemeClr val="tx1"/>
          </a:fontRef>
        </p:style>
      </p:cxnSp>
      <p:graphicFrame>
        <p:nvGraphicFramePr>
          <p:cNvPr id="7" name="차트 6"/>
          <p:cNvGraphicFramePr/>
          <p:nvPr>
            <p:extLst>
              <p:ext uri="{D42A27DB-BD31-4B8C-83A1-F6EECF244321}">
                <p14:modId xmlns:p14="http://schemas.microsoft.com/office/powerpoint/2010/main" val="2037134875"/>
              </p:ext>
            </p:extLst>
          </p:nvPr>
        </p:nvGraphicFramePr>
        <p:xfrm>
          <a:off x="678703" y="2048443"/>
          <a:ext cx="5379522" cy="4398598"/>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6DA4434B-6522-7C8D-0A39-5EE56B32F5D6}"/>
              </a:ext>
            </a:extLst>
          </p:cNvPr>
          <p:cNvSpPr txBox="1"/>
          <p:nvPr/>
        </p:nvSpPr>
        <p:spPr>
          <a:xfrm>
            <a:off x="678703" y="2619564"/>
            <a:ext cx="543372" cy="307777"/>
          </a:xfrm>
          <a:prstGeom prst="rect">
            <a:avLst/>
          </a:prstGeom>
          <a:noFill/>
        </p:spPr>
        <p:txBody>
          <a:bodyPr wrap="square" rtlCol="0" anchor="ctr">
            <a:spAutoFit/>
          </a:bodyPr>
          <a:lstStyle/>
          <a:p>
            <a:r>
              <a:rPr lang="en-US" altLang="ko-KR" sz="1400" b="1" spc="-150" dirty="0">
                <a:solidFill>
                  <a:srgbClr val="465CBD"/>
                </a:solidFill>
                <a:latin typeface="Arial" panose="020B0604020202020204" pitchFamily="34" charset="0"/>
                <a:ea typeface="NanumBarunGothic" panose="020B0603020101020101" pitchFamily="34" charset="-127"/>
              </a:rPr>
              <a:t>(%)</a:t>
            </a:r>
          </a:p>
        </p:txBody>
      </p:sp>
    </p:spTree>
    <p:extLst>
      <p:ext uri="{BB962C8B-B14F-4D97-AF65-F5344CB8AC3E}">
        <p14:creationId xmlns:p14="http://schemas.microsoft.com/office/powerpoint/2010/main" val="1318589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498ADCC8-C58F-673C-AAD4-03B7DB884314}"/>
              </a:ext>
            </a:extLst>
          </p:cNvPr>
          <p:cNvPicPr>
            <a:picLocks noChangeAspect="1"/>
          </p:cNvPicPr>
          <p:nvPr/>
        </p:nvPicPr>
        <p:blipFill>
          <a:blip r:embed="rId2">
            <a:duotone>
              <a:prstClr val="black"/>
              <a:schemeClr val="accent1">
                <a:tint val="45000"/>
                <a:satMod val="400000"/>
              </a:schemeClr>
            </a:duotone>
          </a:blip>
          <a:stretch>
            <a:fillRect/>
          </a:stretch>
        </p:blipFill>
        <p:spPr>
          <a:xfrm>
            <a:off x="0" y="0"/>
            <a:ext cx="12192000" cy="6857172"/>
          </a:xfrm>
          <a:prstGeom prst="rect">
            <a:avLst/>
          </a:prstGeom>
        </p:spPr>
      </p:pic>
      <p:grpSp>
        <p:nvGrpSpPr>
          <p:cNvPr id="9" name="그룹 8">
            <a:extLst>
              <a:ext uri="{FF2B5EF4-FFF2-40B4-BE49-F238E27FC236}">
                <a16:creationId xmlns:a16="http://schemas.microsoft.com/office/drawing/2014/main" id="{BC176A15-9E4D-A70C-D9B6-7873BA6C3C1B}"/>
              </a:ext>
            </a:extLst>
          </p:cNvPr>
          <p:cNvGrpSpPr/>
          <p:nvPr/>
        </p:nvGrpSpPr>
        <p:grpSpPr>
          <a:xfrm>
            <a:off x="6096000" y="1970225"/>
            <a:ext cx="5829300" cy="3241786"/>
            <a:chOff x="1107357" y="2212943"/>
            <a:chExt cx="2888804" cy="1817047"/>
          </a:xfrm>
        </p:grpSpPr>
        <p:sp>
          <p:nvSpPr>
            <p:cNvPr id="12" name="TextBox 11">
              <a:extLst>
                <a:ext uri="{FF2B5EF4-FFF2-40B4-BE49-F238E27FC236}">
                  <a16:creationId xmlns:a16="http://schemas.microsoft.com/office/drawing/2014/main" id="{86DBA515-FCC3-53EA-A7E1-031B52B12C0A}"/>
                </a:ext>
              </a:extLst>
            </p:cNvPr>
            <p:cNvSpPr txBox="1"/>
            <p:nvPr/>
          </p:nvSpPr>
          <p:spPr>
            <a:xfrm>
              <a:off x="1107357" y="2212943"/>
              <a:ext cx="579119" cy="810803"/>
            </a:xfrm>
            <a:prstGeom prst="rect">
              <a:avLst/>
            </a:prstGeom>
            <a:noFill/>
          </p:spPr>
          <p:txBody>
            <a:bodyPr wrap="square" rtlCol="0">
              <a:spAutoFit/>
            </a:bodyPr>
            <a:lstStyle/>
            <a:p>
              <a:pPr algn="ctr"/>
              <a:r>
                <a:rPr lang="en-US" altLang="ko-KR" sz="4400" b="1" spc="-150" dirty="0">
                  <a:solidFill>
                    <a:schemeClr val="bg1"/>
                  </a:solidFill>
                  <a:latin typeface="Arial" panose="020B0604020202020204" pitchFamily="34" charset="0"/>
                  <a:ea typeface="NanumBarunGothic" panose="020B0603020101020101" pitchFamily="34" charset="-127"/>
                </a:rPr>
                <a:t>0</a:t>
              </a:r>
            </a:p>
            <a:p>
              <a:pPr algn="ctr"/>
              <a:r>
                <a:rPr lang="en-US" altLang="ko-KR" sz="4400" b="1" spc="-150" dirty="0">
                  <a:solidFill>
                    <a:schemeClr val="bg1"/>
                  </a:solidFill>
                  <a:latin typeface="Arial" panose="020B0604020202020204" pitchFamily="34" charset="0"/>
                  <a:ea typeface="NanumBarunGothic" panose="020B0603020101020101" pitchFamily="34" charset="-127"/>
                </a:rPr>
                <a:t>3</a:t>
              </a:r>
            </a:p>
          </p:txBody>
        </p:sp>
        <p:sp>
          <p:nvSpPr>
            <p:cNvPr id="13" name="TextBox 12">
              <a:extLst>
                <a:ext uri="{FF2B5EF4-FFF2-40B4-BE49-F238E27FC236}">
                  <a16:creationId xmlns:a16="http://schemas.microsoft.com/office/drawing/2014/main" id="{6167A579-DC43-D61C-EC3D-22857CC2DFF3}"/>
                </a:ext>
              </a:extLst>
            </p:cNvPr>
            <p:cNvSpPr txBox="1"/>
            <p:nvPr/>
          </p:nvSpPr>
          <p:spPr>
            <a:xfrm>
              <a:off x="1629833" y="2535216"/>
              <a:ext cx="2366328" cy="1494774"/>
            </a:xfrm>
            <a:prstGeom prst="rect">
              <a:avLst/>
            </a:prstGeom>
            <a:noFill/>
          </p:spPr>
          <p:txBody>
            <a:bodyPr wrap="square" rtlCol="0" anchor="ctr">
              <a:spAutoFit/>
            </a:bodyPr>
            <a:lstStyle/>
            <a:p>
              <a:pPr marL="201930" indent="-196850">
                <a:lnSpc>
                  <a:spcPct val="100000"/>
                </a:lnSpc>
                <a:buSzPct val="89285"/>
                <a:buAutoNum type="arabicParenBoth"/>
                <a:tabLst>
                  <a:tab pos="201930" algn="l"/>
                </a:tabLst>
              </a:pPr>
              <a:r>
                <a:rPr lang="en-HK" dirty="0">
                  <a:solidFill>
                    <a:srgbClr val="FFFFFF"/>
                  </a:solidFill>
                  <a:latin typeface="Arial" panose="020B0604020202020204" pitchFamily="34" charset="0"/>
                  <a:ea typeface="Lato" panose="020F0502020204030203" pitchFamily="34" charset="0"/>
                  <a:cs typeface="Arial" panose="020B0604020202020204" pitchFamily="34" charset="0"/>
                </a:rPr>
                <a:t>The  state of the  global  pharmaceutical  market</a:t>
              </a:r>
              <a:endParaRPr lang="en-HK"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lang="en-HK" dirty="0">
                  <a:solidFill>
                    <a:srgbClr val="FFFFFF"/>
                  </a:solidFill>
                  <a:latin typeface="Arial" panose="020B0604020202020204" pitchFamily="34" charset="0"/>
                  <a:ea typeface="Lato" panose="020F0502020204030203" pitchFamily="34" charset="0"/>
                  <a:cs typeface="Arial" panose="020B0604020202020204" pitchFamily="34" charset="0"/>
                </a:rPr>
                <a:t>Major drug market by therapeutic area</a:t>
              </a:r>
              <a:endParaRPr lang="en-HK"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lang="en-HK" dirty="0">
                  <a:solidFill>
                    <a:srgbClr val="FFFFFF"/>
                  </a:solidFill>
                  <a:latin typeface="Arial" panose="020B0604020202020204" pitchFamily="34" charset="0"/>
                  <a:ea typeface="Lato" panose="020F0502020204030203" pitchFamily="34" charset="0"/>
                  <a:cs typeface="Arial" panose="020B0604020202020204" pitchFamily="34" charset="0"/>
                </a:rPr>
                <a:t>Biopharmaceutical Markets</a:t>
              </a:r>
              <a:endParaRPr lang="en-HK"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lang="en-HK" dirty="0">
                  <a:solidFill>
                    <a:srgbClr val="FFFFFF"/>
                  </a:solidFill>
                  <a:latin typeface="Arial" panose="020B0604020202020204" pitchFamily="34" charset="0"/>
                  <a:ea typeface="Lato" panose="020F0502020204030203" pitchFamily="34" charset="0"/>
                  <a:cs typeface="Arial" panose="020B0604020202020204" pitchFamily="34" charset="0"/>
                </a:rPr>
                <a:t>Anti-Cancer Market Trends</a:t>
              </a:r>
              <a:endParaRPr lang="en-HK"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lang="en-HK" dirty="0">
                  <a:solidFill>
                    <a:srgbClr val="FFFFFF"/>
                  </a:solidFill>
                  <a:latin typeface="Arial" panose="020B0604020202020204" pitchFamily="34" charset="0"/>
                  <a:ea typeface="Lato" panose="020F0502020204030203" pitchFamily="34" charset="0"/>
                  <a:cs typeface="Arial" panose="020B0604020202020204" pitchFamily="34" charset="0"/>
                </a:rPr>
                <a:t>The Global Market for Immuno-oncology</a:t>
              </a:r>
              <a:endParaRPr lang="en-HK" dirty="0">
                <a:latin typeface="Arial" panose="020B0604020202020204" pitchFamily="34" charset="0"/>
                <a:ea typeface="Lato" panose="020F0502020204030203" pitchFamily="34" charset="0"/>
                <a:cs typeface="Arial" panose="020B0604020202020204" pitchFamily="34" charset="0"/>
              </a:endParaRPr>
            </a:p>
            <a:p>
              <a:pPr marL="202565" indent="-196850">
                <a:lnSpc>
                  <a:spcPct val="100000"/>
                </a:lnSpc>
                <a:buSzPct val="89285"/>
                <a:buAutoNum type="arabicParenBoth"/>
                <a:tabLst>
                  <a:tab pos="202565" algn="l"/>
                </a:tabLst>
              </a:pPr>
              <a:r>
                <a:rPr lang="en-HK" dirty="0">
                  <a:solidFill>
                    <a:srgbClr val="FFFFFF"/>
                  </a:solidFill>
                  <a:latin typeface="Arial" panose="020B0604020202020204" pitchFamily="34" charset="0"/>
                  <a:ea typeface="Lato" panose="020F0502020204030203" pitchFamily="34" charset="0"/>
                  <a:cs typeface="Arial" panose="020B0604020202020204" pitchFamily="34" charset="0"/>
                </a:rPr>
                <a:t>Immuno-oncology market size</a:t>
              </a:r>
              <a:endParaRPr lang="en-HK"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lang="en-HK" dirty="0">
                  <a:solidFill>
                    <a:srgbClr val="FFFFFF"/>
                  </a:solidFill>
                  <a:latin typeface="Arial" panose="020B0604020202020204" pitchFamily="34" charset="0"/>
                  <a:ea typeface="Lato" panose="020F0502020204030203" pitchFamily="34" charset="0"/>
                  <a:cs typeface="Arial" panose="020B0604020202020204" pitchFamily="34" charset="0"/>
                </a:rPr>
                <a:t>Alzheimer's &amp; Dementia Market</a:t>
              </a:r>
              <a:endParaRPr lang="en-HK" dirty="0">
                <a:latin typeface="Arial" panose="020B0604020202020204" pitchFamily="34" charset="0"/>
                <a:ea typeface="Lato" panose="020F0502020204030203" pitchFamily="34" charset="0"/>
                <a:cs typeface="Arial" panose="020B0604020202020204" pitchFamily="34" charset="0"/>
              </a:endParaRPr>
            </a:p>
            <a:p>
              <a:pPr>
                <a:lnSpc>
                  <a:spcPct val="130000"/>
                </a:lnSpc>
              </a:pPr>
              <a:endParaRPr lang="en-US" altLang="ko-KR" sz="2000" spc="-150" dirty="0">
                <a:solidFill>
                  <a:schemeClr val="bg1"/>
                </a:solidFill>
                <a:latin typeface="Arial" panose="020B0604020202020204" pitchFamily="34" charset="0"/>
                <a:ea typeface="NanumBarunGothic" panose="020B0603020101020101" pitchFamily="34" charset="-127"/>
              </a:endParaRPr>
            </a:p>
          </p:txBody>
        </p:sp>
        <p:sp>
          <p:nvSpPr>
            <p:cNvPr id="14" name="TextBox 13">
              <a:extLst>
                <a:ext uri="{FF2B5EF4-FFF2-40B4-BE49-F238E27FC236}">
                  <a16:creationId xmlns:a16="http://schemas.microsoft.com/office/drawing/2014/main" id="{77B14000-4EE9-C945-67BE-55C0AF8E48F3}"/>
                </a:ext>
              </a:extLst>
            </p:cNvPr>
            <p:cNvSpPr txBox="1"/>
            <p:nvPr/>
          </p:nvSpPr>
          <p:spPr>
            <a:xfrm>
              <a:off x="1646715" y="2218973"/>
              <a:ext cx="2253042" cy="322273"/>
            </a:xfrm>
            <a:prstGeom prst="rect">
              <a:avLst/>
            </a:prstGeom>
            <a:noFill/>
          </p:spPr>
          <p:txBody>
            <a:bodyPr wrap="square" rtlCol="0">
              <a:spAutoFit/>
            </a:bodyPr>
            <a:lstStyle/>
            <a:p>
              <a:pPr algn="l" rtl="0">
                <a:lnSpc>
                  <a:spcPct val="150000"/>
                </a:lnSpc>
              </a:pPr>
              <a:r>
                <a:rPr lang="ko-KR" altLang="en-US" sz="2400" b="1" kern="1200" spc="-150" dirty="0">
                  <a:solidFill>
                    <a:srgbClr val="FFFF00"/>
                  </a:solidFill>
                  <a:ea typeface="NanumBarunGothic" panose="020B0603020101020101" pitchFamily="34" charset="-127"/>
                  <a:cs typeface="+mn-cs"/>
                </a:rPr>
                <a:t>Market </a:t>
              </a:r>
              <a:r>
                <a:rPr lang="ko-KR" altLang="en-US" sz="2400" b="1" kern="1200" spc="-150" dirty="0" err="1">
                  <a:solidFill>
                    <a:srgbClr val="FFFF00"/>
                  </a:solidFill>
                  <a:ea typeface="NanumBarunGothic" panose="020B0603020101020101" pitchFamily="34" charset="-127"/>
                  <a:cs typeface="+mn-cs"/>
                </a:rPr>
                <a:t>Analysis</a:t>
              </a:r>
              <a:endParaRPr lang="en-US" altLang="ko-KR" sz="2400" b="1" kern="1200" spc="-150" dirty="0">
                <a:solidFill>
                  <a:srgbClr val="FFFF00"/>
                </a:solidFill>
                <a:ea typeface="NanumBarunGothic" panose="020B0603020101020101" pitchFamily="34" charset="-127"/>
                <a:cs typeface="+mn-cs"/>
              </a:endParaRPr>
            </a:p>
          </p:txBody>
        </p:sp>
      </p:grpSp>
    </p:spTree>
    <p:extLst>
      <p:ext uri="{BB962C8B-B14F-4D97-AF65-F5344CB8AC3E}">
        <p14:creationId xmlns:p14="http://schemas.microsoft.com/office/powerpoint/2010/main" val="34694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465CBC"/>
          </a:solidFill>
        </p:spPr>
        <p:txBody>
          <a:bodyPr wrap="square" lIns="0" tIns="0" rIns="0" bIns="0" rtlCol="0"/>
          <a:lstStyle/>
          <a:p>
            <a:pPr marL="12700">
              <a:lnSpc>
                <a:spcPct val="100000"/>
              </a:lnSpc>
              <a:spcBef>
                <a:spcPts val="100"/>
              </a:spcBef>
            </a:pPr>
            <a:r>
              <a:rPr lang="en-HK" sz="1800" dirty="0">
                <a:solidFill>
                  <a:srgbClr val="FFFFFF"/>
                </a:solidFill>
                <a:latin typeface="Arial" panose="020B0604020202020204" pitchFamily="34" charset="0"/>
                <a:ea typeface="Lato" panose="020F0502020204030203" pitchFamily="34" charset="0"/>
                <a:cs typeface="Arial" panose="020B0604020202020204" pitchFamily="34" charset="0"/>
              </a:rPr>
              <a:t>1</a:t>
            </a:r>
            <a:endParaRPr lang="en-HK" sz="1800" dirty="0">
              <a:latin typeface="Arial" panose="020B0604020202020204" pitchFamily="34" charset="0"/>
              <a:ea typeface="Lato" panose="020F0502020204030203" pitchFamily="34" charset="0"/>
              <a:cs typeface="Arial" panose="020B0604020202020204" pitchFamily="34" charset="0"/>
            </a:endParaRPr>
          </a:p>
        </p:txBody>
      </p:sp>
      <p:sp>
        <p:nvSpPr>
          <p:cNvPr id="3" name="object 3"/>
          <p:cNvSpPr txBox="1"/>
          <p:nvPr/>
        </p:nvSpPr>
        <p:spPr>
          <a:xfrm>
            <a:off x="1024126" y="2426589"/>
            <a:ext cx="246379" cy="443711"/>
          </a:xfrm>
          <a:prstGeom prst="rect">
            <a:avLst/>
          </a:prstGeom>
        </p:spPr>
        <p:txBody>
          <a:bodyPr vert="horz" wrap="square" lIns="0" tIns="12700" rIns="0" bIns="0" rtlCol="0">
            <a:spAutoFit/>
          </a:bodyPr>
          <a:lstStyle/>
          <a:p>
            <a:pPr marL="12700">
              <a:lnSpc>
                <a:spcPct val="100000"/>
              </a:lnSpc>
              <a:spcBef>
                <a:spcPts val="100"/>
              </a:spcBef>
            </a:pPr>
            <a:r>
              <a:rPr lang="en-HK" sz="2800" dirty="0">
                <a:solidFill>
                  <a:srgbClr val="FFFFFF"/>
                </a:solidFill>
                <a:latin typeface="Arial" panose="020B0604020202020204" pitchFamily="34" charset="0"/>
                <a:ea typeface="Lato" panose="020F0502020204030203" pitchFamily="34" charset="0"/>
                <a:cs typeface="Arial" panose="020B0604020202020204" pitchFamily="34" charset="0"/>
              </a:rPr>
              <a:t>1</a:t>
            </a:r>
            <a:endParaRPr lang="en-HK" sz="2800" dirty="0">
              <a:latin typeface="Arial" panose="020B0604020202020204" pitchFamily="34" charset="0"/>
              <a:ea typeface="Lato" panose="020F0502020204030203" pitchFamily="34" charset="0"/>
              <a:cs typeface="Arial" panose="020B0604020202020204" pitchFamily="34" charset="0"/>
            </a:endParaRPr>
          </a:p>
        </p:txBody>
      </p:sp>
      <p:sp>
        <p:nvSpPr>
          <p:cNvPr id="4" name="object 4"/>
          <p:cNvSpPr txBox="1"/>
          <p:nvPr/>
        </p:nvSpPr>
        <p:spPr>
          <a:xfrm>
            <a:off x="4538471" y="2426436"/>
            <a:ext cx="246379" cy="443711"/>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FFFFFF"/>
                </a:solidFill>
                <a:latin typeface="Arial" panose="020B0604020202020204" pitchFamily="34" charset="0"/>
                <a:ea typeface="Lato" panose="020F0502020204030203" pitchFamily="34" charset="0"/>
                <a:cs typeface="Arial" panose="020B0604020202020204" pitchFamily="34" charset="0"/>
              </a:rPr>
              <a:t>2</a:t>
            </a:r>
            <a:endParaRPr sz="2800" dirty="0">
              <a:latin typeface="Arial" panose="020B0604020202020204" pitchFamily="34" charset="0"/>
              <a:ea typeface="Lato" panose="020F0502020204030203" pitchFamily="34" charset="0"/>
              <a:cs typeface="Arial" panose="020B0604020202020204" pitchFamily="34" charset="0"/>
            </a:endParaRPr>
          </a:p>
        </p:txBody>
      </p:sp>
      <p:sp>
        <p:nvSpPr>
          <p:cNvPr id="5" name="object 5"/>
          <p:cNvSpPr txBox="1"/>
          <p:nvPr/>
        </p:nvSpPr>
        <p:spPr>
          <a:xfrm>
            <a:off x="8106156" y="2426310"/>
            <a:ext cx="246379" cy="443711"/>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FFFFFF"/>
                </a:solidFill>
                <a:latin typeface="Arial" panose="020B0604020202020204" pitchFamily="34" charset="0"/>
                <a:ea typeface="Lato" panose="020F0502020204030203" pitchFamily="34" charset="0"/>
                <a:cs typeface="Arial" panose="020B0604020202020204" pitchFamily="34" charset="0"/>
              </a:rPr>
              <a:t>3</a:t>
            </a:r>
            <a:endParaRPr sz="2800" dirty="0">
              <a:latin typeface="Arial" panose="020B0604020202020204" pitchFamily="34" charset="0"/>
              <a:ea typeface="Lato" panose="020F0502020204030203" pitchFamily="34" charset="0"/>
              <a:cs typeface="Arial" panose="020B0604020202020204" pitchFamily="34" charset="0"/>
            </a:endParaRPr>
          </a:p>
        </p:txBody>
      </p:sp>
      <p:sp>
        <p:nvSpPr>
          <p:cNvPr id="6" name="object 6"/>
          <p:cNvSpPr txBox="1"/>
          <p:nvPr/>
        </p:nvSpPr>
        <p:spPr>
          <a:xfrm>
            <a:off x="998218" y="1956815"/>
            <a:ext cx="1325245" cy="474489"/>
          </a:xfrm>
          <a:prstGeom prst="rect">
            <a:avLst/>
          </a:prstGeom>
        </p:spPr>
        <p:txBody>
          <a:bodyPr vert="horz" wrap="square" lIns="0" tIns="12700" rIns="0" bIns="0" rtlCol="0">
            <a:spAutoFit/>
          </a:bodyPr>
          <a:lstStyle/>
          <a:p>
            <a:pPr marL="38100">
              <a:lnSpc>
                <a:spcPct val="100000"/>
              </a:lnSpc>
              <a:spcBef>
                <a:spcPts val="100"/>
              </a:spcBef>
              <a:tabLst>
                <a:tab pos="392430" algn="l"/>
              </a:tabLst>
            </a:pPr>
            <a:r>
              <a:rPr sz="4400" baseline="-13888" dirty="0">
                <a:solidFill>
                  <a:srgbClr val="FFFFFF"/>
                </a:solidFill>
                <a:latin typeface="Arial" panose="020B0604020202020204" pitchFamily="34" charset="0"/>
                <a:ea typeface="Lato" panose="020F0502020204030203" pitchFamily="34" charset="0"/>
                <a:cs typeface="Arial" panose="020B0604020202020204" pitchFamily="34" charset="0"/>
              </a:rPr>
              <a:t>0	</a:t>
            </a:r>
            <a:r>
              <a:rPr lang="en-HK" sz="4400" baseline="-13888" dirty="0">
                <a:solidFill>
                  <a:srgbClr val="FFFFFF"/>
                </a:solidFill>
                <a:latin typeface="Arial" panose="020B0604020202020204" pitchFamily="34" charset="0"/>
                <a:ea typeface="Lato" panose="020F0502020204030203" pitchFamily="34" charset="0"/>
                <a:cs typeface="Arial" panose="020B0604020202020204" pitchFamily="34" charset="0"/>
              </a:rPr>
              <a:t> </a:t>
            </a:r>
            <a:r>
              <a:rPr sz="1400" dirty="0">
                <a:solidFill>
                  <a:srgbClr val="FFE699"/>
                </a:solidFill>
                <a:latin typeface="Arial" panose="020B0604020202020204" pitchFamily="34" charset="0"/>
                <a:ea typeface="Lato" panose="020F0502020204030203" pitchFamily="34" charset="0"/>
                <a:cs typeface="Arial" panose="020B0604020202020204" pitchFamily="34" charset="0"/>
              </a:rPr>
              <a:t>About Us</a:t>
            </a:r>
            <a:endParaRPr sz="1400" dirty="0">
              <a:latin typeface="Arial" panose="020B0604020202020204" pitchFamily="34" charset="0"/>
              <a:ea typeface="Lato" panose="020F0502020204030203" pitchFamily="34" charset="0"/>
              <a:cs typeface="Arial" panose="020B0604020202020204" pitchFamily="34" charset="0"/>
            </a:endParaRPr>
          </a:p>
        </p:txBody>
      </p:sp>
      <p:sp>
        <p:nvSpPr>
          <p:cNvPr id="7" name="object 7"/>
          <p:cNvSpPr txBox="1"/>
          <p:nvPr/>
        </p:nvSpPr>
        <p:spPr>
          <a:xfrm>
            <a:off x="1472563" y="2389378"/>
            <a:ext cx="2073657" cy="898964"/>
          </a:xfrm>
          <a:prstGeom prst="rect">
            <a:avLst/>
          </a:prstGeom>
        </p:spPr>
        <p:txBody>
          <a:bodyPr vert="horz" wrap="square" lIns="0" tIns="62230" rIns="0" bIns="0" rtlCol="0">
            <a:spAutoFit/>
          </a:bodyPr>
          <a:lstStyle/>
          <a:p>
            <a:pPr marL="201930" indent="-196850">
              <a:lnSpc>
                <a:spcPct val="100000"/>
              </a:lnSpc>
              <a:buSzPct val="89285"/>
              <a:buAutoNum type="arabicParenBoth"/>
              <a:tabLst>
                <a:tab pos="201930" algn="l"/>
              </a:tabLst>
            </a:pP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a:t>
            </a:r>
            <a:r>
              <a:rPr sz="1200" dirty="0">
                <a:solidFill>
                  <a:srgbClr val="FFFFFF"/>
                </a:solidFill>
                <a:latin typeface="Arial" panose="020B0604020202020204" pitchFamily="34" charset="0"/>
                <a:ea typeface="Lato" panose="020F0502020204030203" pitchFamily="34" charset="0"/>
                <a:cs typeface="Arial" panose="020B0604020202020204" pitchFamily="34" charset="0"/>
              </a:rPr>
              <a:t>Organizational </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structure</a:t>
            </a:r>
            <a:endParaRPr sz="1200" dirty="0">
              <a:latin typeface="Arial" panose="020B0604020202020204" pitchFamily="34" charset="0"/>
              <a:ea typeface="Lato" panose="020F0502020204030203" pitchFamily="34" charset="0"/>
              <a:cs typeface="Arial" panose="020B0604020202020204" pitchFamily="34" charset="0"/>
            </a:endParaRPr>
          </a:p>
          <a:p>
            <a:pPr marL="201930" marR="5080" indent="-196850">
              <a:lnSpc>
                <a:spcPts val="2190"/>
              </a:lnSpc>
              <a:buSzPct val="89285"/>
              <a:buAutoNum type="arabicParenBoth"/>
              <a:tabLst>
                <a:tab pos="203200" algn="l"/>
              </a:tabLst>
            </a:pPr>
            <a:r>
              <a:rPr lang="en-US" sz="1200" dirty="0">
                <a:solidFill>
                  <a:srgbClr val="FFFFFF"/>
                </a:solidFill>
                <a:latin typeface="Arial" panose="020B0604020202020204" pitchFamily="34" charset="0"/>
                <a:ea typeface="Lato" panose="020F0502020204030203" pitchFamily="34" charset="0"/>
                <a:cs typeface="Arial" panose="020B0604020202020204" pitchFamily="34" charset="0"/>
              </a:rPr>
              <a:t> Meet Our Leaders</a:t>
            </a:r>
            <a:endParaRPr lang="en-US" sz="1200"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lang="en-US" sz="1200" dirty="0">
                <a:solidFill>
                  <a:srgbClr val="FFFFFF"/>
                </a:solidFill>
                <a:latin typeface="Arial" panose="020B0604020202020204" pitchFamily="34" charset="0"/>
                <a:ea typeface="Lato" panose="020F0502020204030203" pitchFamily="34" charset="0"/>
                <a:cs typeface="Arial" panose="020B0604020202020204" pitchFamily="34" charset="0"/>
              </a:rPr>
              <a:t> Our Mission</a:t>
            </a:r>
          </a:p>
          <a:p>
            <a:pPr marL="201930" indent="-196850">
              <a:lnSpc>
                <a:spcPct val="100000"/>
              </a:lnSpc>
              <a:buSzPct val="89285"/>
              <a:buAutoNum type="arabicParenBoth"/>
              <a:tabLst>
                <a:tab pos="201930" algn="l"/>
              </a:tabLst>
            </a:pP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Proprietary Technology</a:t>
            </a:r>
            <a:endParaRPr sz="1200" dirty="0">
              <a:latin typeface="Arial" panose="020B0604020202020204" pitchFamily="34" charset="0"/>
              <a:ea typeface="Lato" panose="020F0502020204030203" pitchFamily="34" charset="0"/>
              <a:cs typeface="Arial" panose="020B0604020202020204" pitchFamily="34" charset="0"/>
            </a:endParaRPr>
          </a:p>
        </p:txBody>
      </p:sp>
      <p:sp>
        <p:nvSpPr>
          <p:cNvPr id="8" name="object 8"/>
          <p:cNvSpPr txBox="1"/>
          <p:nvPr/>
        </p:nvSpPr>
        <p:spPr>
          <a:xfrm>
            <a:off x="4512309" y="1957323"/>
            <a:ext cx="1743075" cy="474489"/>
          </a:xfrm>
          <a:prstGeom prst="rect">
            <a:avLst/>
          </a:prstGeom>
        </p:spPr>
        <p:txBody>
          <a:bodyPr vert="horz" wrap="square" lIns="0" tIns="12700" rIns="0" bIns="0" rtlCol="0">
            <a:spAutoFit/>
          </a:bodyPr>
          <a:lstStyle/>
          <a:p>
            <a:pPr marL="38100">
              <a:lnSpc>
                <a:spcPct val="100000"/>
              </a:lnSpc>
              <a:spcBef>
                <a:spcPts val="100"/>
              </a:spcBef>
              <a:tabLst>
                <a:tab pos="392430" algn="l"/>
              </a:tabLst>
            </a:pPr>
            <a:r>
              <a:rPr sz="4400" baseline="-13888" dirty="0">
                <a:solidFill>
                  <a:srgbClr val="FFFFFF"/>
                </a:solidFill>
                <a:latin typeface="Arial" panose="020B0604020202020204" pitchFamily="34" charset="0"/>
                <a:ea typeface="Lato" panose="020F0502020204030203" pitchFamily="34" charset="0"/>
                <a:cs typeface="Arial" panose="020B0604020202020204" pitchFamily="34" charset="0"/>
              </a:rPr>
              <a:t>0	</a:t>
            </a:r>
            <a:r>
              <a:rPr lang="en-HK" sz="4400" baseline="-13888" dirty="0">
                <a:solidFill>
                  <a:srgbClr val="FFFFFF"/>
                </a:solidFill>
                <a:latin typeface="Arial" panose="020B0604020202020204" pitchFamily="34" charset="0"/>
                <a:ea typeface="Lato" panose="020F0502020204030203" pitchFamily="34" charset="0"/>
                <a:cs typeface="Arial" panose="020B0604020202020204" pitchFamily="34" charset="0"/>
              </a:rPr>
              <a:t> </a:t>
            </a:r>
            <a:r>
              <a:rPr sz="1400" dirty="0">
                <a:solidFill>
                  <a:srgbClr val="FFE699"/>
                </a:solidFill>
                <a:latin typeface="Arial" panose="020B0604020202020204" pitchFamily="34" charset="0"/>
                <a:ea typeface="Lato" panose="020F0502020204030203" pitchFamily="34" charset="0"/>
                <a:cs typeface="Arial" panose="020B0604020202020204" pitchFamily="34" charset="0"/>
              </a:rPr>
              <a:t>Business Area</a:t>
            </a:r>
            <a:endParaRPr sz="1400" dirty="0">
              <a:latin typeface="Arial" panose="020B0604020202020204" pitchFamily="34" charset="0"/>
              <a:ea typeface="Lato" panose="020F0502020204030203" pitchFamily="34" charset="0"/>
              <a:cs typeface="Arial" panose="020B0604020202020204" pitchFamily="34" charset="0"/>
            </a:endParaRPr>
          </a:p>
        </p:txBody>
      </p:sp>
      <p:sp>
        <p:nvSpPr>
          <p:cNvPr id="9" name="object 9"/>
          <p:cNvSpPr txBox="1"/>
          <p:nvPr/>
        </p:nvSpPr>
        <p:spPr>
          <a:xfrm>
            <a:off x="5002529" y="2390394"/>
            <a:ext cx="2519680" cy="1788951"/>
          </a:xfrm>
          <a:prstGeom prst="rect">
            <a:avLst/>
          </a:prstGeom>
        </p:spPr>
        <p:txBody>
          <a:bodyPr vert="horz" wrap="square" lIns="0" tIns="62230" rIns="0" bIns="0" rtlCol="0">
            <a:spAutoFit/>
          </a:bodyPr>
          <a:lstStyle/>
          <a:p>
            <a:pPr marL="201930" indent="-196850">
              <a:lnSpc>
                <a:spcPct val="100000"/>
              </a:lnSpc>
              <a:buSzPct val="89285"/>
              <a:buAutoNum type="arabicParenBoth"/>
              <a:tabLst>
                <a:tab pos="201930"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Stem cell </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cultivation </a:t>
            </a:r>
            <a:endParaRPr sz="1200"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Membrane-free stem cel culture</a:t>
            </a:r>
            <a:endParaRPr sz="1200" dirty="0">
              <a:latin typeface="Arial" panose="020B0604020202020204" pitchFamily="34" charset="0"/>
              <a:ea typeface="Lato" panose="020F0502020204030203" pitchFamily="34" charset="0"/>
              <a:cs typeface="Arial" panose="020B0604020202020204" pitchFamily="34" charset="0"/>
            </a:endParaRPr>
          </a:p>
          <a:p>
            <a:pPr marL="202565" indent="-196850">
              <a:lnSpc>
                <a:spcPct val="100000"/>
              </a:lnSpc>
              <a:buSzPct val="89285"/>
              <a:buAutoNum type="arabicParenBoth"/>
              <a:tabLst>
                <a:tab pos="202565" algn="l"/>
              </a:tabLst>
            </a:pP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Stem</a:t>
            </a:r>
            <a:r>
              <a:rPr sz="1200" dirty="0">
                <a:solidFill>
                  <a:srgbClr val="FFFFFF"/>
                </a:solidFill>
                <a:latin typeface="Arial" panose="020B0604020202020204" pitchFamily="34" charset="0"/>
                <a:ea typeface="Lato" panose="020F0502020204030203" pitchFamily="34" charset="0"/>
                <a:cs typeface="Arial" panose="020B0604020202020204" pitchFamily="34" charset="0"/>
              </a:rPr>
              <a:t> </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cell comparison</a:t>
            </a:r>
            <a:endParaRPr sz="1200"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 pos="203200"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Stem</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Cell </a:t>
            </a:r>
            <a:r>
              <a:rPr sz="1200" dirty="0">
                <a:solidFill>
                  <a:srgbClr val="FFFFFF"/>
                </a:solidFill>
                <a:latin typeface="Arial" panose="020B0604020202020204" pitchFamily="34" charset="0"/>
                <a:ea typeface="Lato" panose="020F0502020204030203" pitchFamily="34" charset="0"/>
                <a:cs typeface="Arial" panose="020B0604020202020204" pitchFamily="34" charset="0"/>
              </a:rPr>
              <a:t>Utilization Plan -</a:t>
            </a:r>
            <a:endParaRPr sz="1200" dirty="0">
              <a:latin typeface="Arial" panose="020B0604020202020204" pitchFamily="34" charset="0"/>
              <a:ea typeface="Lato" panose="020F0502020204030203" pitchFamily="34" charset="0"/>
              <a:cs typeface="Arial" panose="020B0604020202020204" pitchFamily="34" charset="0"/>
            </a:endParaRPr>
          </a:p>
          <a:p>
            <a:pPr marL="203200">
              <a:lnSpc>
                <a:spcPct val="100000"/>
              </a:lnSpc>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Therapeutic Development</a:t>
            </a:r>
            <a:endParaRPr sz="1200" dirty="0">
              <a:latin typeface="Arial" panose="020B0604020202020204" pitchFamily="34" charset="0"/>
              <a:ea typeface="Lato" panose="020F0502020204030203" pitchFamily="34" charset="0"/>
              <a:cs typeface="Arial" panose="020B0604020202020204" pitchFamily="34" charset="0"/>
            </a:endParaRPr>
          </a:p>
          <a:p>
            <a:pPr marL="201930" marR="5080" indent="-196850">
              <a:buSzPct val="89285"/>
              <a:buAutoNum type="arabicParenBoth" startAt="5"/>
              <a:tabLst>
                <a:tab pos="203200"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Developing therapeutics based on</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exosome isolation</a:t>
            </a:r>
          </a:p>
          <a:p>
            <a:pPr marL="201930" marR="5080" indent="-196850">
              <a:buSzPct val="89285"/>
              <a:buFontTx/>
              <a:buAutoNum type="arabicParenBoth" startAt="5"/>
              <a:tabLst>
                <a:tab pos="203200" algn="l"/>
              </a:tabLst>
            </a:pPr>
            <a:r>
              <a:rPr lang="en-HK" sz="1200" dirty="0">
                <a:solidFill>
                  <a:schemeClr val="bg1"/>
                </a:solidFill>
                <a:latin typeface="Arial" panose="020B0604020202020204" pitchFamily="34" charset="0"/>
                <a:cs typeface="Arial" panose="020B0604020202020204" pitchFamily="34" charset="0"/>
              </a:rPr>
              <a:t> CLEAN MEAT - Foie Gras</a:t>
            </a:r>
          </a:p>
          <a:p>
            <a:pPr marL="201930" marR="5080" indent="-196850">
              <a:buSzPct val="89285"/>
              <a:buAutoNum type="arabicParenBoth" startAt="5"/>
              <a:tabLst>
                <a:tab pos="203200" algn="l"/>
              </a:tabLst>
            </a:pPr>
            <a:endParaRPr sz="1200" dirty="0">
              <a:latin typeface="Arial" panose="020B0604020202020204" pitchFamily="34" charset="0"/>
              <a:ea typeface="Lato" panose="020F0502020204030203" pitchFamily="34" charset="0"/>
              <a:cs typeface="Arial" panose="020B0604020202020204" pitchFamily="34" charset="0"/>
            </a:endParaRPr>
          </a:p>
        </p:txBody>
      </p:sp>
      <p:sp>
        <p:nvSpPr>
          <p:cNvPr id="11" name="object 11"/>
          <p:cNvSpPr txBox="1"/>
          <p:nvPr/>
        </p:nvSpPr>
        <p:spPr>
          <a:xfrm>
            <a:off x="8080375" y="1958340"/>
            <a:ext cx="1953895" cy="474489"/>
          </a:xfrm>
          <a:prstGeom prst="rect">
            <a:avLst/>
          </a:prstGeom>
        </p:spPr>
        <p:txBody>
          <a:bodyPr vert="horz" wrap="square" lIns="0" tIns="12700" rIns="0" bIns="0" rtlCol="0">
            <a:spAutoFit/>
          </a:bodyPr>
          <a:lstStyle/>
          <a:p>
            <a:pPr marL="38100">
              <a:lnSpc>
                <a:spcPct val="100000"/>
              </a:lnSpc>
              <a:spcBef>
                <a:spcPts val="100"/>
              </a:spcBef>
              <a:tabLst>
                <a:tab pos="392430" algn="l"/>
              </a:tabLst>
            </a:pPr>
            <a:r>
              <a:rPr sz="4400" baseline="-13888" dirty="0">
                <a:solidFill>
                  <a:srgbClr val="FFFFFF"/>
                </a:solidFill>
                <a:latin typeface="Arial" panose="020B0604020202020204" pitchFamily="34" charset="0"/>
                <a:ea typeface="Lato" panose="020F0502020204030203" pitchFamily="34" charset="0"/>
                <a:cs typeface="Arial" panose="020B0604020202020204" pitchFamily="34" charset="0"/>
              </a:rPr>
              <a:t>0	</a:t>
            </a:r>
            <a:r>
              <a:rPr lang="en-HK" sz="4400" baseline="-13888" dirty="0">
                <a:solidFill>
                  <a:srgbClr val="FFFFFF"/>
                </a:solidFill>
                <a:latin typeface="Arial" panose="020B0604020202020204" pitchFamily="34" charset="0"/>
                <a:ea typeface="Lato" panose="020F0502020204030203" pitchFamily="34" charset="0"/>
                <a:cs typeface="Arial" panose="020B0604020202020204" pitchFamily="34" charset="0"/>
              </a:rPr>
              <a:t> </a:t>
            </a:r>
            <a:r>
              <a:rPr sz="1400" dirty="0">
                <a:solidFill>
                  <a:srgbClr val="FFE699"/>
                </a:solidFill>
                <a:latin typeface="Arial" panose="020B0604020202020204" pitchFamily="34" charset="0"/>
                <a:ea typeface="Lato" panose="020F0502020204030203" pitchFamily="34" charset="0"/>
                <a:cs typeface="Arial" panose="020B0604020202020204" pitchFamily="34" charset="0"/>
              </a:rPr>
              <a:t>Market Analysis</a:t>
            </a:r>
            <a:endParaRPr sz="1400" dirty="0">
              <a:latin typeface="Arial" panose="020B0604020202020204" pitchFamily="34" charset="0"/>
              <a:ea typeface="Lato" panose="020F0502020204030203" pitchFamily="34" charset="0"/>
              <a:cs typeface="Arial" panose="020B0604020202020204" pitchFamily="34" charset="0"/>
            </a:endParaRPr>
          </a:p>
        </p:txBody>
      </p:sp>
      <p:sp>
        <p:nvSpPr>
          <p:cNvPr id="12" name="object 12"/>
          <p:cNvSpPr txBox="1"/>
          <p:nvPr/>
        </p:nvSpPr>
        <p:spPr>
          <a:xfrm>
            <a:off x="8587740" y="2392425"/>
            <a:ext cx="3246755" cy="1540806"/>
          </a:xfrm>
          <a:prstGeom prst="rect">
            <a:avLst/>
          </a:prstGeom>
        </p:spPr>
        <p:txBody>
          <a:bodyPr vert="horz" wrap="square" lIns="0" tIns="62865" rIns="0" bIns="0" rtlCol="0">
            <a:spAutoFit/>
          </a:bodyPr>
          <a:lstStyle/>
          <a:p>
            <a:pPr marL="201930" indent="-196850">
              <a:lnSpc>
                <a:spcPct val="100000"/>
              </a:lnSpc>
              <a:buSzPct val="89285"/>
              <a:buAutoNum type="arabicParenBoth"/>
              <a:tabLst>
                <a:tab pos="201930"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The </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a:t>
            </a:r>
            <a:r>
              <a:rPr sz="1200" dirty="0">
                <a:solidFill>
                  <a:srgbClr val="FFFFFF"/>
                </a:solidFill>
                <a:latin typeface="Arial" panose="020B0604020202020204" pitchFamily="34" charset="0"/>
                <a:ea typeface="Lato" panose="020F0502020204030203" pitchFamily="34" charset="0"/>
                <a:cs typeface="Arial" panose="020B0604020202020204" pitchFamily="34" charset="0"/>
              </a:rPr>
              <a:t>state of</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a:t>
            </a:r>
            <a:r>
              <a:rPr sz="1200" dirty="0">
                <a:solidFill>
                  <a:srgbClr val="FFFFFF"/>
                </a:solidFill>
                <a:latin typeface="Arial" panose="020B0604020202020204" pitchFamily="34" charset="0"/>
                <a:ea typeface="Lato" panose="020F0502020204030203" pitchFamily="34" charset="0"/>
                <a:cs typeface="Arial" panose="020B0604020202020204" pitchFamily="34" charset="0"/>
              </a:rPr>
              <a:t>the </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a:t>
            </a:r>
            <a:r>
              <a:rPr sz="1200" dirty="0">
                <a:solidFill>
                  <a:srgbClr val="FFFFFF"/>
                </a:solidFill>
                <a:latin typeface="Arial" panose="020B0604020202020204" pitchFamily="34" charset="0"/>
                <a:ea typeface="Lato" panose="020F0502020204030203" pitchFamily="34" charset="0"/>
                <a:cs typeface="Arial" panose="020B0604020202020204" pitchFamily="34" charset="0"/>
              </a:rPr>
              <a:t>global </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a:t>
            </a:r>
            <a:r>
              <a:rPr sz="1200" dirty="0">
                <a:solidFill>
                  <a:srgbClr val="FFFFFF"/>
                </a:solidFill>
                <a:latin typeface="Arial" panose="020B0604020202020204" pitchFamily="34" charset="0"/>
                <a:ea typeface="Lato" panose="020F0502020204030203" pitchFamily="34" charset="0"/>
                <a:cs typeface="Arial" panose="020B0604020202020204" pitchFamily="34" charset="0"/>
              </a:rPr>
              <a:t>pharmaceutical </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a:t>
            </a:r>
            <a:r>
              <a:rPr sz="1200" dirty="0">
                <a:solidFill>
                  <a:srgbClr val="FFFFFF"/>
                </a:solidFill>
                <a:latin typeface="Arial" panose="020B0604020202020204" pitchFamily="34" charset="0"/>
                <a:ea typeface="Lato" panose="020F0502020204030203" pitchFamily="34" charset="0"/>
                <a:cs typeface="Arial" panose="020B0604020202020204" pitchFamily="34" charset="0"/>
              </a:rPr>
              <a:t>market</a:t>
            </a:r>
            <a:endParaRPr sz="1200"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Major drug market by therapeutic area</a:t>
            </a:r>
            <a:endParaRPr sz="1200"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Biopharmaceutical Markets</a:t>
            </a:r>
            <a:endParaRPr sz="1200"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Anti-Cancer Market Trends</a:t>
            </a:r>
            <a:endParaRPr sz="1200"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The Global Market for Immuno-oncology</a:t>
            </a:r>
            <a:endParaRPr sz="1200" dirty="0">
              <a:latin typeface="Arial" panose="020B0604020202020204" pitchFamily="34" charset="0"/>
              <a:ea typeface="Lato" panose="020F0502020204030203" pitchFamily="34" charset="0"/>
              <a:cs typeface="Arial" panose="020B0604020202020204" pitchFamily="34" charset="0"/>
            </a:endParaRPr>
          </a:p>
          <a:p>
            <a:pPr marL="202565" indent="-196850">
              <a:lnSpc>
                <a:spcPct val="100000"/>
              </a:lnSpc>
              <a:buSzPct val="89285"/>
              <a:buAutoNum type="arabicParenBoth"/>
              <a:tabLst>
                <a:tab pos="202565"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Immuno-oncology market size</a:t>
            </a:r>
            <a:endParaRPr sz="1200" dirty="0">
              <a:latin typeface="Arial" panose="020B0604020202020204" pitchFamily="34" charset="0"/>
              <a:ea typeface="Lato" panose="020F0502020204030203" pitchFamily="34" charset="0"/>
              <a:cs typeface="Arial" panose="020B0604020202020204" pitchFamily="34" charset="0"/>
            </a:endParaRPr>
          </a:p>
          <a:p>
            <a:pPr marL="201930" indent="-196850">
              <a:lnSpc>
                <a:spcPct val="100000"/>
              </a:lnSpc>
              <a:buSzPct val="89285"/>
              <a:buAutoNum type="arabicParenBoth"/>
              <a:tabLst>
                <a:tab pos="201930"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Alzheimer's &amp; Dementia Market</a:t>
            </a:r>
            <a:endParaRPr sz="1200" dirty="0">
              <a:latin typeface="Arial" panose="020B0604020202020204" pitchFamily="34" charset="0"/>
              <a:ea typeface="Lato" panose="020F0502020204030203" pitchFamily="34" charset="0"/>
              <a:cs typeface="Arial" panose="020B0604020202020204" pitchFamily="34" charset="0"/>
            </a:endParaRPr>
          </a:p>
        </p:txBody>
      </p:sp>
      <p:grpSp>
        <p:nvGrpSpPr>
          <p:cNvPr id="13" name="object 13"/>
          <p:cNvGrpSpPr/>
          <p:nvPr/>
        </p:nvGrpSpPr>
        <p:grpSpPr>
          <a:xfrm>
            <a:off x="0" y="0"/>
            <a:ext cx="12192000" cy="1694814"/>
            <a:chOff x="0" y="0"/>
            <a:chExt cx="12192000" cy="1694814"/>
          </a:xfrm>
        </p:grpSpPr>
        <p:pic>
          <p:nvPicPr>
            <p:cNvPr id="14" name="object 14"/>
            <p:cNvPicPr/>
            <p:nvPr/>
          </p:nvPicPr>
          <p:blipFill>
            <a:blip r:embed="rId2" cstate="print"/>
            <a:stretch>
              <a:fillRect/>
            </a:stretch>
          </p:blipFill>
          <p:spPr>
            <a:xfrm>
              <a:off x="0" y="0"/>
              <a:ext cx="12191999" cy="1694688"/>
            </a:xfrm>
            <a:prstGeom prst="rect">
              <a:avLst/>
            </a:prstGeom>
          </p:spPr>
        </p:pic>
        <p:sp>
          <p:nvSpPr>
            <p:cNvPr id="15" name="object 15"/>
            <p:cNvSpPr/>
            <p:nvPr/>
          </p:nvSpPr>
          <p:spPr>
            <a:xfrm>
              <a:off x="0" y="0"/>
              <a:ext cx="12192000" cy="1694814"/>
            </a:xfrm>
            <a:custGeom>
              <a:avLst/>
              <a:gdLst/>
              <a:ahLst/>
              <a:cxnLst/>
              <a:rect l="l" t="t" r="r" b="b"/>
              <a:pathLst>
                <a:path w="12192000" h="1694814">
                  <a:moveTo>
                    <a:pt x="0" y="1694688"/>
                  </a:moveTo>
                  <a:lnTo>
                    <a:pt x="12192000" y="1694688"/>
                  </a:lnTo>
                  <a:lnTo>
                    <a:pt x="12192000" y="0"/>
                  </a:lnTo>
                  <a:lnTo>
                    <a:pt x="0" y="0"/>
                  </a:lnTo>
                  <a:lnTo>
                    <a:pt x="0" y="1694688"/>
                  </a:lnTo>
                  <a:close/>
                </a:path>
              </a:pathLst>
            </a:custGeom>
            <a:solidFill>
              <a:srgbClr val="181A3E">
                <a:alpha val="59999"/>
              </a:srgbClr>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grpSp>
      <p:sp>
        <p:nvSpPr>
          <p:cNvPr id="22" name="object 22"/>
          <p:cNvSpPr txBox="1"/>
          <p:nvPr/>
        </p:nvSpPr>
        <p:spPr>
          <a:xfrm>
            <a:off x="623316" y="599171"/>
            <a:ext cx="2922905" cy="751488"/>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Arial" panose="020B0604020202020204" pitchFamily="34" charset="0"/>
                <a:ea typeface="Lato" panose="020F0502020204030203" pitchFamily="34" charset="0"/>
                <a:cs typeface="Arial" panose="020B0604020202020204" pitchFamily="34" charset="0"/>
              </a:rPr>
              <a:t>KOREA</a:t>
            </a:r>
            <a:r>
              <a:rPr sz="2400" spc="-5" dirty="0">
                <a:solidFill>
                  <a:srgbClr val="FFFFFF"/>
                </a:solidFill>
                <a:latin typeface="Arial" panose="020B0604020202020204" pitchFamily="34" charset="0"/>
                <a:ea typeface="Lato" panose="020F0502020204030203" pitchFamily="34" charset="0"/>
                <a:cs typeface="Arial" panose="020B0604020202020204" pitchFamily="34" charset="0"/>
              </a:rPr>
              <a:t> </a:t>
            </a:r>
            <a:r>
              <a:rPr sz="2400" spc="-10" dirty="0">
                <a:solidFill>
                  <a:srgbClr val="FFFFFF"/>
                </a:solidFill>
                <a:latin typeface="Arial" panose="020B0604020202020204" pitchFamily="34" charset="0"/>
                <a:ea typeface="Lato" panose="020F0502020204030203" pitchFamily="34" charset="0"/>
                <a:cs typeface="Arial" panose="020B0604020202020204" pitchFamily="34" charset="0"/>
              </a:rPr>
              <a:t>BLOOMCELL</a:t>
            </a:r>
            <a:endParaRPr sz="2400" dirty="0">
              <a:latin typeface="Arial" panose="020B0604020202020204" pitchFamily="34" charset="0"/>
              <a:ea typeface="Lato" panose="020F0502020204030203" pitchFamily="34" charset="0"/>
              <a:cs typeface="Arial" panose="020B0604020202020204" pitchFamily="34" charset="0"/>
            </a:endParaRPr>
          </a:p>
        </p:txBody>
      </p:sp>
      <p:sp>
        <p:nvSpPr>
          <p:cNvPr id="23" name="object 23"/>
          <p:cNvSpPr txBox="1">
            <a:spLocks noGrp="1"/>
          </p:cNvSpPr>
          <p:nvPr>
            <p:ph type="title"/>
          </p:nvPr>
        </p:nvSpPr>
        <p:spPr>
          <a:xfrm>
            <a:off x="7862338" y="614221"/>
            <a:ext cx="3739515" cy="750847"/>
          </a:xfrm>
          <a:prstGeom prst="rect">
            <a:avLst/>
          </a:prstGeom>
        </p:spPr>
        <p:txBody>
          <a:bodyPr vert="horz" wrap="square" lIns="0" tIns="12065" rIns="0" bIns="0" rtlCol="0">
            <a:spAutoFit/>
          </a:bodyPr>
          <a:lstStyle/>
          <a:p>
            <a:pPr marL="12700" marR="5080"/>
            <a:r>
              <a:rPr sz="2400" b="0" spc="-85" dirty="0">
                <a:solidFill>
                  <a:srgbClr val="FFFFFF"/>
                </a:solidFill>
                <a:latin typeface="Arial" panose="020B0604020202020204" pitchFamily="34" charset="0"/>
                <a:ea typeface="Lato" panose="020F0502020204030203" pitchFamily="34" charset="0"/>
                <a:cs typeface="Arial" panose="020B0604020202020204" pitchFamily="34" charset="0"/>
              </a:rPr>
              <a:t>Advanced</a:t>
            </a:r>
            <a:r>
              <a:rPr sz="2400" b="0" spc="-145" dirty="0">
                <a:solidFill>
                  <a:srgbClr val="FFFFFF"/>
                </a:solidFill>
                <a:latin typeface="Arial" panose="020B0604020202020204" pitchFamily="34" charset="0"/>
                <a:ea typeface="Lato" panose="020F0502020204030203" pitchFamily="34" charset="0"/>
                <a:cs typeface="Arial" panose="020B0604020202020204" pitchFamily="34" charset="0"/>
              </a:rPr>
              <a:t> </a:t>
            </a:r>
            <a:r>
              <a:rPr sz="2400" b="0" spc="-95" dirty="0">
                <a:solidFill>
                  <a:srgbClr val="FFFFFF"/>
                </a:solidFill>
                <a:latin typeface="Arial" panose="020B0604020202020204" pitchFamily="34" charset="0"/>
                <a:ea typeface="Lato" panose="020F0502020204030203" pitchFamily="34" charset="0"/>
                <a:cs typeface="Arial" panose="020B0604020202020204" pitchFamily="34" charset="0"/>
              </a:rPr>
              <a:t>biopharmaceutical </a:t>
            </a:r>
            <a:r>
              <a:rPr sz="2400" b="0" spc="-85" dirty="0">
                <a:solidFill>
                  <a:srgbClr val="FFFFFF"/>
                </a:solidFill>
                <a:latin typeface="Arial" panose="020B0604020202020204" pitchFamily="34" charset="0"/>
                <a:ea typeface="Lato" panose="020F0502020204030203" pitchFamily="34" charset="0"/>
                <a:cs typeface="Arial" panose="020B0604020202020204" pitchFamily="34" charset="0"/>
              </a:rPr>
              <a:t>research</a:t>
            </a:r>
            <a:r>
              <a:rPr sz="2400" b="0" spc="-145" dirty="0">
                <a:solidFill>
                  <a:srgbClr val="FFFFFF"/>
                </a:solidFill>
                <a:latin typeface="Arial" panose="020B0604020202020204" pitchFamily="34" charset="0"/>
                <a:ea typeface="Lato" panose="020F0502020204030203" pitchFamily="34" charset="0"/>
                <a:cs typeface="Arial" panose="020B0604020202020204" pitchFamily="34" charset="0"/>
              </a:rPr>
              <a:t> </a:t>
            </a:r>
            <a:r>
              <a:rPr sz="2400" b="0" spc="-10" dirty="0">
                <a:solidFill>
                  <a:srgbClr val="FFFFFF"/>
                </a:solidFill>
                <a:latin typeface="Arial" panose="020B0604020202020204" pitchFamily="34" charset="0"/>
                <a:ea typeface="Lato" panose="020F0502020204030203" pitchFamily="34" charset="0"/>
                <a:cs typeface="Arial" panose="020B0604020202020204" pitchFamily="34" charset="0"/>
              </a:rPr>
              <a:t>companies</a:t>
            </a:r>
            <a:endParaRPr sz="2400" b="0" dirty="0">
              <a:latin typeface="Arial" panose="020B0604020202020204" pitchFamily="34" charset="0"/>
              <a:ea typeface="Lato" panose="020F0502020204030203" pitchFamily="34" charset="0"/>
              <a:cs typeface="Arial" panose="020B0604020202020204" pitchFamily="34" charset="0"/>
            </a:endParaRPr>
          </a:p>
        </p:txBody>
      </p:sp>
      <p:sp>
        <p:nvSpPr>
          <p:cNvPr id="24" name="object 24"/>
          <p:cNvSpPr txBox="1"/>
          <p:nvPr/>
        </p:nvSpPr>
        <p:spPr>
          <a:xfrm>
            <a:off x="4538471" y="4140344"/>
            <a:ext cx="3018790" cy="451086"/>
          </a:xfrm>
          <a:prstGeom prst="rect">
            <a:avLst/>
          </a:prstGeom>
        </p:spPr>
        <p:txBody>
          <a:bodyPr vert="horz" wrap="square" lIns="0" tIns="0" rIns="0" bIns="0" rtlCol="0">
            <a:spAutoFit/>
          </a:bodyPr>
          <a:lstStyle/>
          <a:p>
            <a:pPr marL="38100" marR="30480">
              <a:lnSpc>
                <a:spcPts val="3810"/>
              </a:lnSpc>
              <a:tabLst>
                <a:tab pos="392430" algn="l"/>
              </a:tabLst>
            </a:pPr>
            <a:r>
              <a:rPr sz="4400" baseline="-14814" dirty="0">
                <a:solidFill>
                  <a:srgbClr val="FFFFFF"/>
                </a:solidFill>
                <a:latin typeface="Arial" panose="020B0604020202020204" pitchFamily="34" charset="0"/>
                <a:ea typeface="Lato" panose="020F0502020204030203" pitchFamily="34" charset="0"/>
                <a:cs typeface="Arial" panose="020B0604020202020204" pitchFamily="34" charset="0"/>
              </a:rPr>
              <a:t>0	</a:t>
            </a:r>
            <a:r>
              <a:rPr lang="en-HK" sz="1400" dirty="0">
                <a:solidFill>
                  <a:srgbClr val="FFE699"/>
                </a:solidFill>
                <a:latin typeface="Arial" panose="020B0604020202020204" pitchFamily="34" charset="0"/>
                <a:ea typeface="Lato" panose="020F0502020204030203" pitchFamily="34" charset="0"/>
                <a:cs typeface="Arial" panose="020B0604020202020204" pitchFamily="34" charset="0"/>
              </a:rPr>
              <a:t>Product </a:t>
            </a:r>
            <a:r>
              <a:rPr sz="1400" dirty="0">
                <a:solidFill>
                  <a:srgbClr val="FFE699"/>
                </a:solidFill>
                <a:latin typeface="Arial" panose="020B0604020202020204" pitchFamily="34" charset="0"/>
                <a:ea typeface="Lato" panose="020F0502020204030203" pitchFamily="34" charset="0"/>
                <a:cs typeface="Arial" panose="020B0604020202020204" pitchFamily="34" charset="0"/>
              </a:rPr>
              <a:t>launch planning</a:t>
            </a:r>
          </a:p>
        </p:txBody>
      </p:sp>
      <p:sp>
        <p:nvSpPr>
          <p:cNvPr id="25" name="object 25"/>
          <p:cNvSpPr txBox="1"/>
          <p:nvPr/>
        </p:nvSpPr>
        <p:spPr>
          <a:xfrm>
            <a:off x="4538471" y="4425172"/>
            <a:ext cx="2802893" cy="1254189"/>
          </a:xfrm>
          <a:prstGeom prst="rect">
            <a:avLst/>
          </a:prstGeom>
        </p:spPr>
        <p:txBody>
          <a:bodyPr vert="horz" wrap="square" lIns="0" tIns="12700" rIns="0" bIns="0" rtlCol="0">
            <a:spAutoFit/>
          </a:bodyPr>
          <a:lstStyle/>
          <a:p>
            <a:pPr marL="38100">
              <a:lnSpc>
                <a:spcPct val="100000"/>
              </a:lnSpc>
              <a:spcBef>
                <a:spcPts val="100"/>
              </a:spcBef>
              <a:tabLst>
                <a:tab pos="392430" algn="l"/>
              </a:tabLst>
            </a:pPr>
            <a:r>
              <a:rPr sz="4400" baseline="-31481" dirty="0">
                <a:solidFill>
                  <a:srgbClr val="FFFFFF"/>
                </a:solidFill>
                <a:latin typeface="Arial" panose="020B0604020202020204" pitchFamily="34" charset="0"/>
                <a:ea typeface="Lato" panose="020F0502020204030203" pitchFamily="34" charset="0"/>
                <a:cs typeface="Arial" panose="020B0604020202020204" pitchFamily="34" charset="0"/>
              </a:rPr>
              <a:t>5</a:t>
            </a:r>
            <a:r>
              <a:rPr sz="1200" dirty="0">
                <a:solidFill>
                  <a:srgbClr val="FFFFFF"/>
                </a:solidFill>
                <a:latin typeface="Arial" panose="020B0604020202020204" pitchFamily="34" charset="0"/>
                <a:ea typeface="Lato" panose="020F0502020204030203" pitchFamily="34" charset="0"/>
                <a:cs typeface="Arial" panose="020B0604020202020204" pitchFamily="34" charset="0"/>
              </a:rPr>
              <a:t>	(1) </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Timeline</a:t>
            </a:r>
          </a:p>
          <a:p>
            <a:pPr marL="38100">
              <a:spcBef>
                <a:spcPts val="100"/>
              </a:spcBef>
              <a:tabLst>
                <a:tab pos="392430" algn="l"/>
              </a:tabLst>
            </a:pP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(2) Product launch planning</a:t>
            </a:r>
          </a:p>
          <a:p>
            <a:pPr marL="38100">
              <a:spcBef>
                <a:spcPts val="100"/>
              </a:spcBef>
              <a:tabLst>
                <a:tab pos="392430" algn="l"/>
              </a:tabLst>
            </a:pP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(3) Next step</a:t>
            </a:r>
          </a:p>
          <a:p>
            <a:pPr marL="38100">
              <a:spcBef>
                <a:spcPts val="100"/>
              </a:spcBef>
              <a:tabLst>
                <a:tab pos="392430" algn="l"/>
              </a:tabLst>
            </a:pPr>
            <a:endParaRPr lang="en-HK" sz="1200" dirty="0">
              <a:latin typeface="Arial" panose="020B0604020202020204" pitchFamily="34" charset="0"/>
              <a:ea typeface="Lato" panose="020F0502020204030203" pitchFamily="34" charset="0"/>
              <a:cs typeface="Arial" panose="020B0604020202020204" pitchFamily="34" charset="0"/>
            </a:endParaRPr>
          </a:p>
          <a:p>
            <a:pPr marL="38100">
              <a:lnSpc>
                <a:spcPct val="100000"/>
              </a:lnSpc>
              <a:spcBef>
                <a:spcPts val="100"/>
              </a:spcBef>
              <a:tabLst>
                <a:tab pos="392430" algn="l"/>
              </a:tabLst>
            </a:pPr>
            <a:endParaRPr sz="1200" dirty="0">
              <a:latin typeface="Arial" panose="020B0604020202020204" pitchFamily="34" charset="0"/>
              <a:ea typeface="Lato" panose="020F0502020204030203" pitchFamily="34" charset="0"/>
              <a:cs typeface="Arial" panose="020B0604020202020204" pitchFamily="34" charset="0"/>
            </a:endParaRPr>
          </a:p>
        </p:txBody>
      </p:sp>
      <p:sp>
        <p:nvSpPr>
          <p:cNvPr id="26" name="object 26"/>
          <p:cNvSpPr txBox="1"/>
          <p:nvPr/>
        </p:nvSpPr>
        <p:spPr>
          <a:xfrm>
            <a:off x="8099425" y="4197898"/>
            <a:ext cx="3618232" cy="454548"/>
          </a:xfrm>
          <a:prstGeom prst="rect">
            <a:avLst/>
          </a:prstGeom>
        </p:spPr>
        <p:txBody>
          <a:bodyPr vert="horz" wrap="square" lIns="0" tIns="0" rIns="0" bIns="0" rtlCol="0">
            <a:spAutoFit/>
          </a:bodyPr>
          <a:lstStyle/>
          <a:p>
            <a:pPr marL="38100" marR="30480">
              <a:lnSpc>
                <a:spcPts val="3790"/>
              </a:lnSpc>
              <a:tabLst>
                <a:tab pos="392430" algn="l"/>
              </a:tabLst>
            </a:pPr>
            <a:r>
              <a:rPr sz="4400" baseline="-14814" dirty="0">
                <a:solidFill>
                  <a:srgbClr val="FFFFFF"/>
                </a:solidFill>
                <a:latin typeface="Arial" panose="020B0604020202020204" pitchFamily="34" charset="0"/>
                <a:ea typeface="Lato" panose="020F0502020204030203" pitchFamily="34" charset="0"/>
                <a:cs typeface="Arial" panose="020B0604020202020204" pitchFamily="34" charset="0"/>
              </a:rPr>
              <a:t>0	</a:t>
            </a:r>
            <a:r>
              <a:rPr lang="en-HK" sz="4400" baseline="-14814" dirty="0">
                <a:solidFill>
                  <a:srgbClr val="FFFFFF"/>
                </a:solidFill>
                <a:latin typeface="Arial" panose="020B0604020202020204" pitchFamily="34" charset="0"/>
                <a:ea typeface="Lato" panose="020F0502020204030203" pitchFamily="34" charset="0"/>
                <a:cs typeface="Arial" panose="020B0604020202020204" pitchFamily="34" charset="0"/>
              </a:rPr>
              <a:t> </a:t>
            </a:r>
            <a:r>
              <a:rPr sz="1400" dirty="0">
                <a:solidFill>
                  <a:srgbClr val="FFE699"/>
                </a:solidFill>
                <a:latin typeface="Arial" panose="020B0604020202020204" pitchFamily="34" charset="0"/>
                <a:ea typeface="Lato" panose="020F0502020204030203" pitchFamily="34" charset="0"/>
                <a:cs typeface="Arial" panose="020B0604020202020204" pitchFamily="34" charset="0"/>
              </a:rPr>
              <a:t>Product sales planning</a:t>
            </a:r>
            <a:endParaRPr sz="1400" dirty="0">
              <a:latin typeface="Arial" panose="020B0604020202020204" pitchFamily="34" charset="0"/>
              <a:ea typeface="Lato" panose="020F0502020204030203" pitchFamily="34" charset="0"/>
              <a:cs typeface="Arial" panose="020B0604020202020204" pitchFamily="34" charset="0"/>
            </a:endParaRPr>
          </a:p>
        </p:txBody>
      </p:sp>
      <p:sp>
        <p:nvSpPr>
          <p:cNvPr id="27" name="object 27"/>
          <p:cNvSpPr txBox="1"/>
          <p:nvPr/>
        </p:nvSpPr>
        <p:spPr>
          <a:xfrm>
            <a:off x="8106536" y="4504224"/>
            <a:ext cx="2511428" cy="859210"/>
          </a:xfrm>
          <a:prstGeom prst="rect">
            <a:avLst/>
          </a:prstGeom>
        </p:spPr>
        <p:txBody>
          <a:bodyPr vert="horz" wrap="square" lIns="0" tIns="12700" rIns="0" bIns="0" rtlCol="0">
            <a:spAutoFit/>
          </a:bodyPr>
          <a:lstStyle/>
          <a:p>
            <a:pPr marL="38100">
              <a:spcBef>
                <a:spcPts val="100"/>
              </a:spcBef>
              <a:tabLst>
                <a:tab pos="392430" algn="l"/>
              </a:tabLst>
            </a:pPr>
            <a:r>
              <a:rPr sz="4400" baseline="-27777" dirty="0">
                <a:solidFill>
                  <a:srgbClr val="FFFFFF"/>
                </a:solidFill>
                <a:latin typeface="Arial" panose="020B0604020202020204" pitchFamily="34" charset="0"/>
                <a:ea typeface="Lato" panose="020F0502020204030203" pitchFamily="34" charset="0"/>
                <a:cs typeface="Arial" panose="020B0604020202020204" pitchFamily="34" charset="0"/>
              </a:rPr>
              <a:t>6</a:t>
            </a:r>
            <a:r>
              <a:rPr lang="en-HK" sz="4400" baseline="-27777" dirty="0">
                <a:solidFill>
                  <a:srgbClr val="FFFFFF"/>
                </a:solidFill>
                <a:latin typeface="Arial" panose="020B0604020202020204" pitchFamily="34" charset="0"/>
                <a:ea typeface="Lato" panose="020F0502020204030203" pitchFamily="34" charset="0"/>
                <a:cs typeface="Arial" panose="020B0604020202020204" pitchFamily="34" charset="0"/>
              </a:rPr>
              <a:t> </a:t>
            </a:r>
            <a:r>
              <a:rPr sz="4400" baseline="-27777" dirty="0">
                <a:solidFill>
                  <a:srgbClr val="FFFFFF"/>
                </a:solidFill>
                <a:latin typeface="Arial" panose="020B0604020202020204" pitchFamily="34" charset="0"/>
                <a:ea typeface="Lato" panose="020F0502020204030203" pitchFamily="34" charset="0"/>
                <a:cs typeface="Arial" panose="020B0604020202020204" pitchFamily="34" charset="0"/>
              </a:rPr>
              <a:t>	</a:t>
            </a:r>
            <a:r>
              <a:rPr lang="en-HK" sz="4400" baseline="-27777" dirty="0">
                <a:solidFill>
                  <a:srgbClr val="FFFFFF"/>
                </a:solidFill>
                <a:latin typeface="Arial" panose="020B0604020202020204" pitchFamily="34" charset="0"/>
                <a:ea typeface="Lato" panose="020F0502020204030203" pitchFamily="34" charset="0"/>
                <a:cs typeface="Arial" panose="020B0604020202020204" pitchFamily="34" charset="0"/>
              </a:rPr>
              <a:t> </a:t>
            </a:r>
            <a:r>
              <a:rPr sz="1200" dirty="0">
                <a:solidFill>
                  <a:srgbClr val="FFFFFF"/>
                </a:solidFill>
                <a:latin typeface="Arial" panose="020B0604020202020204" pitchFamily="34" charset="0"/>
                <a:ea typeface="Lato" panose="020F0502020204030203" pitchFamily="34" charset="0"/>
                <a:cs typeface="Arial" panose="020B0604020202020204" pitchFamily="34" charset="0"/>
              </a:rPr>
              <a:t>(1) Product sales plan</a:t>
            </a:r>
            <a:endParaRPr lang="en-HK" sz="1200" dirty="0">
              <a:solidFill>
                <a:srgbClr val="FFFFFF"/>
              </a:solidFill>
              <a:latin typeface="Arial" panose="020B0604020202020204" pitchFamily="34" charset="0"/>
              <a:ea typeface="Lato" panose="020F0502020204030203" pitchFamily="34" charset="0"/>
              <a:cs typeface="Arial" panose="020B0604020202020204" pitchFamily="34" charset="0"/>
            </a:endParaRPr>
          </a:p>
          <a:p>
            <a:pPr marL="38100">
              <a:spcBef>
                <a:spcPts val="100"/>
              </a:spcBef>
              <a:tabLst>
                <a:tab pos="392430" algn="l"/>
              </a:tabLst>
            </a:pP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(2) </a:t>
            </a:r>
            <a:r>
              <a:rPr lang="en-US" altLang="ko-KR" sz="1200" dirty="0">
                <a:solidFill>
                  <a:srgbClr val="FFFFFF"/>
                </a:solidFill>
                <a:latin typeface="Arial" panose="020B0604020202020204" pitchFamily="34" charset="0"/>
                <a:ea typeface="Lato" panose="020F0502020204030203" pitchFamily="34" charset="0"/>
                <a:cs typeface="Arial" panose="020B0604020202020204" pitchFamily="34" charset="0"/>
              </a:rPr>
              <a:t>Annual </a:t>
            </a:r>
            <a:r>
              <a:rPr lang="ko-KR" altLang="en-US" sz="1200" dirty="0" err="1">
                <a:solidFill>
                  <a:srgbClr val="FFFFFF"/>
                </a:solidFill>
                <a:latin typeface="Arial" panose="020B0604020202020204" pitchFamily="34" charset="0"/>
                <a:cs typeface="Arial" panose="020B0604020202020204" pitchFamily="34" charset="0"/>
              </a:rPr>
              <a:t>Sales</a:t>
            </a:r>
            <a:endParaRPr lang="en-HK" sz="1200" dirty="0">
              <a:solidFill>
                <a:srgbClr val="FFFFFF"/>
              </a:solidFill>
              <a:latin typeface="Arial" panose="020B0604020202020204" pitchFamily="34" charset="0"/>
              <a:ea typeface="Lato" panose="020F0502020204030203" pitchFamily="34" charset="0"/>
              <a:cs typeface="Arial" panose="020B0604020202020204" pitchFamily="34" charset="0"/>
            </a:endParaRPr>
          </a:p>
          <a:p>
            <a:pPr marL="38100">
              <a:spcBef>
                <a:spcPts val="100"/>
              </a:spcBef>
              <a:tabLst>
                <a:tab pos="392430" algn="l"/>
              </a:tabLst>
            </a:pP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a:t>
            </a:r>
            <a:endParaRPr sz="1200" dirty="0">
              <a:latin typeface="Arial" panose="020B0604020202020204" pitchFamily="34" charset="0"/>
              <a:ea typeface="Lato" panose="020F0502020204030203" pitchFamily="34" charset="0"/>
              <a:cs typeface="Arial" panose="020B0604020202020204" pitchFamily="34" charset="0"/>
            </a:endParaRPr>
          </a:p>
        </p:txBody>
      </p:sp>
      <p:sp>
        <p:nvSpPr>
          <p:cNvPr id="28" name="object 28"/>
          <p:cNvSpPr txBox="1"/>
          <p:nvPr/>
        </p:nvSpPr>
        <p:spPr>
          <a:xfrm>
            <a:off x="1011936" y="4104473"/>
            <a:ext cx="3205228" cy="2098010"/>
          </a:xfrm>
          <a:prstGeom prst="rect">
            <a:avLst/>
          </a:prstGeom>
        </p:spPr>
        <p:txBody>
          <a:bodyPr vert="horz" wrap="square" lIns="0" tIns="0" rIns="0" bIns="0" rtlCol="0">
            <a:spAutoFit/>
          </a:bodyPr>
          <a:lstStyle/>
          <a:p>
            <a:pPr marL="12700">
              <a:lnSpc>
                <a:spcPts val="3350"/>
              </a:lnSpc>
              <a:tabLst>
                <a:tab pos="499109" algn="l"/>
              </a:tabLst>
            </a:pPr>
            <a:r>
              <a:rPr sz="4400" baseline="-8333" dirty="0">
                <a:solidFill>
                  <a:srgbClr val="FFFFFF"/>
                </a:solidFill>
                <a:latin typeface="Arial" panose="020B0604020202020204" pitchFamily="34" charset="0"/>
                <a:ea typeface="Lato" panose="020F0502020204030203" pitchFamily="34" charset="0"/>
                <a:cs typeface="Arial" panose="020B0604020202020204" pitchFamily="34" charset="0"/>
              </a:rPr>
              <a:t>0	</a:t>
            </a:r>
            <a:r>
              <a:rPr sz="1400" dirty="0">
                <a:solidFill>
                  <a:srgbClr val="FFE699"/>
                </a:solidFill>
                <a:latin typeface="Arial" panose="020B0604020202020204" pitchFamily="34" charset="0"/>
                <a:ea typeface="Lato" panose="020F0502020204030203" pitchFamily="34" charset="0"/>
                <a:cs typeface="Arial" panose="020B0604020202020204" pitchFamily="34" charset="0"/>
              </a:rPr>
              <a:t>Business strategy</a:t>
            </a:r>
            <a:endParaRPr sz="1400" dirty="0">
              <a:latin typeface="Arial" panose="020B0604020202020204" pitchFamily="34" charset="0"/>
              <a:ea typeface="Lato" panose="020F0502020204030203" pitchFamily="34" charset="0"/>
              <a:cs typeface="Arial" panose="020B0604020202020204" pitchFamily="34" charset="0"/>
            </a:endParaRPr>
          </a:p>
          <a:p>
            <a:pPr marL="499109"/>
            <a:r>
              <a:rPr sz="1200" dirty="0">
                <a:solidFill>
                  <a:srgbClr val="FFFFFF"/>
                </a:solidFill>
                <a:latin typeface="Arial" panose="020B0604020202020204" pitchFamily="34" charset="0"/>
                <a:ea typeface="Lato" panose="020F0502020204030203" pitchFamily="34" charset="0"/>
                <a:cs typeface="Arial" panose="020B0604020202020204" pitchFamily="34" charset="0"/>
              </a:rPr>
              <a:t>(1) Developing the next generation of</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 </a:t>
            </a:r>
            <a:r>
              <a:rPr lang="en-HK" sz="1200" baseline="-8333" dirty="0">
                <a:solidFill>
                  <a:srgbClr val="FFFFFF"/>
                </a:solidFill>
                <a:latin typeface="Arial" panose="020B0604020202020204" pitchFamily="34" charset="0"/>
                <a:ea typeface="Lato" panose="020F0502020204030203" pitchFamily="34" charset="0"/>
                <a:cs typeface="Arial" panose="020B0604020202020204" pitchFamily="34" charset="0"/>
              </a:rPr>
              <a:t>0 </a:t>
            </a:r>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stem cell research </a:t>
            </a:r>
          </a:p>
          <a:p>
            <a:pPr marL="499109"/>
            <a:r>
              <a:rPr lang="en-HK" sz="1200" dirty="0">
                <a:solidFill>
                  <a:srgbClr val="FFFFFF"/>
                </a:solidFill>
                <a:latin typeface="Arial" panose="020B0604020202020204" pitchFamily="34" charset="0"/>
                <a:ea typeface="Lato" panose="020F0502020204030203" pitchFamily="34" charset="0"/>
                <a:cs typeface="Arial" panose="020B0604020202020204" pitchFamily="34" charset="0"/>
              </a:rPr>
              <a:t>(2) </a:t>
            </a:r>
            <a:r>
              <a:rPr sz="1200" dirty="0">
                <a:solidFill>
                  <a:srgbClr val="FFFFFF"/>
                </a:solidFill>
                <a:latin typeface="Arial" panose="020B0604020202020204" pitchFamily="34" charset="0"/>
                <a:ea typeface="Lato" panose="020F0502020204030203" pitchFamily="34" charset="0"/>
                <a:cs typeface="Arial" panose="020B0604020202020204" pitchFamily="34" charset="0"/>
              </a:rPr>
              <a:t>Natural product bio-development</a:t>
            </a:r>
            <a:endParaRPr sz="1200" dirty="0">
              <a:latin typeface="Arial" panose="020B0604020202020204" pitchFamily="34" charset="0"/>
              <a:ea typeface="Lato" panose="020F0502020204030203" pitchFamily="34" charset="0"/>
              <a:cs typeface="Arial" panose="020B0604020202020204" pitchFamily="34" charset="0"/>
            </a:endParaRPr>
          </a:p>
          <a:p>
            <a:pPr marL="689610"/>
            <a:r>
              <a:rPr sz="1200" dirty="0">
                <a:solidFill>
                  <a:srgbClr val="FFFFFF"/>
                </a:solidFill>
                <a:latin typeface="Arial" panose="020B0604020202020204" pitchFamily="34" charset="0"/>
                <a:ea typeface="Lato" panose="020F0502020204030203" pitchFamily="34" charset="0"/>
                <a:cs typeface="Arial" panose="020B0604020202020204" pitchFamily="34" charset="0"/>
              </a:rPr>
              <a:t>production</a:t>
            </a:r>
            <a:endParaRPr sz="1200" dirty="0">
              <a:latin typeface="Arial" panose="020B0604020202020204" pitchFamily="34" charset="0"/>
              <a:ea typeface="Lato" panose="020F0502020204030203" pitchFamily="34" charset="0"/>
              <a:cs typeface="Arial" panose="020B0604020202020204" pitchFamily="34" charset="0"/>
            </a:endParaRPr>
          </a:p>
          <a:p>
            <a:pPr marL="688340" indent="-219075">
              <a:buAutoNum type="arabicParenBoth" startAt="3"/>
              <a:tabLst>
                <a:tab pos="688340" algn="l"/>
              </a:tabLst>
            </a:pPr>
            <a:r>
              <a:rPr sz="1200" dirty="0">
                <a:solidFill>
                  <a:srgbClr val="FFFFFF"/>
                </a:solidFill>
                <a:latin typeface="Arial" panose="020B0604020202020204" pitchFamily="34" charset="0"/>
                <a:ea typeface="Lato" panose="020F0502020204030203" pitchFamily="34" charset="0"/>
                <a:cs typeface="Arial" panose="020B0604020202020204" pitchFamily="34" charset="0"/>
              </a:rPr>
              <a:t>Gene editing technologies</a:t>
            </a:r>
            <a:endParaRPr sz="1200" dirty="0">
              <a:latin typeface="Arial" panose="020B0604020202020204" pitchFamily="34" charset="0"/>
              <a:ea typeface="Lato" panose="020F0502020204030203" pitchFamily="34" charset="0"/>
              <a:cs typeface="Arial" panose="020B0604020202020204" pitchFamily="34" charset="0"/>
            </a:endParaRPr>
          </a:p>
          <a:p>
            <a:pPr marL="688340" indent="-219075">
              <a:buAutoNum type="arabicParenBoth" startAt="3"/>
              <a:tabLst>
                <a:tab pos="688340" algn="l"/>
              </a:tabLst>
            </a:pPr>
            <a:r>
              <a:rPr lang="en-US" sz="1200" dirty="0">
                <a:solidFill>
                  <a:srgbClr val="FFFFFF"/>
                </a:solidFill>
                <a:latin typeface="Arial" panose="020B0604020202020204" pitchFamily="34" charset="0"/>
                <a:ea typeface="Lato" panose="020F0502020204030203" pitchFamily="34" charset="0"/>
                <a:cs typeface="Arial" panose="020B0604020202020204" pitchFamily="34" charset="0"/>
              </a:rPr>
              <a:t>Development of membrane-free stem cell-based exosomes</a:t>
            </a:r>
          </a:p>
          <a:p>
            <a:pPr marL="688340" indent="-219075">
              <a:buAutoNum type="arabicParenBoth" startAt="3"/>
              <a:tabLst>
                <a:tab pos="688340" algn="l"/>
              </a:tabLst>
            </a:pPr>
            <a:r>
              <a:rPr lang="en-US" sz="1200" dirty="0">
                <a:solidFill>
                  <a:srgbClr val="FFFFFF"/>
                </a:solidFill>
                <a:latin typeface="Arial" panose="020B0604020202020204" pitchFamily="34" charset="0"/>
                <a:ea typeface="Lato" panose="020F0502020204030203" pitchFamily="34" charset="0"/>
                <a:cs typeface="Arial" panose="020B0604020202020204" pitchFamily="34" charset="0"/>
              </a:rPr>
              <a:t> Development of freeze-drying process technology</a:t>
            </a:r>
            <a:endParaRPr sz="1200" dirty="0">
              <a:latin typeface="Arial" panose="020B0604020202020204" pitchFamily="34" charset="0"/>
              <a:ea typeface="Lato" panose="020F0502020204030203" pitchFamily="34" charset="0"/>
              <a:cs typeface="Arial" panose="020B0604020202020204" pitchFamily="34" charset="0"/>
            </a:endParaRPr>
          </a:p>
        </p:txBody>
      </p:sp>
      <p:sp>
        <p:nvSpPr>
          <p:cNvPr id="30" name="object 3">
            <a:extLst>
              <a:ext uri="{FF2B5EF4-FFF2-40B4-BE49-F238E27FC236}">
                <a16:creationId xmlns:a16="http://schemas.microsoft.com/office/drawing/2014/main" id="{25F655D8-087C-2CD8-FD46-B91BA1441CE7}"/>
              </a:ext>
            </a:extLst>
          </p:cNvPr>
          <p:cNvSpPr txBox="1"/>
          <p:nvPr/>
        </p:nvSpPr>
        <p:spPr>
          <a:xfrm>
            <a:off x="998218" y="4504224"/>
            <a:ext cx="246379" cy="443711"/>
          </a:xfrm>
          <a:prstGeom prst="rect">
            <a:avLst/>
          </a:prstGeom>
        </p:spPr>
        <p:txBody>
          <a:bodyPr vert="horz" wrap="square" lIns="0" tIns="12700" rIns="0" bIns="0" rtlCol="0">
            <a:spAutoFit/>
          </a:bodyPr>
          <a:lstStyle/>
          <a:p>
            <a:pPr marL="12700">
              <a:lnSpc>
                <a:spcPct val="100000"/>
              </a:lnSpc>
              <a:spcBef>
                <a:spcPts val="100"/>
              </a:spcBef>
            </a:pPr>
            <a:r>
              <a:rPr lang="en-HK" sz="2800" dirty="0">
                <a:solidFill>
                  <a:srgbClr val="FFFFFF"/>
                </a:solidFill>
                <a:latin typeface="Arial" panose="020B0604020202020204" pitchFamily="34" charset="0"/>
                <a:ea typeface="Lato" panose="020F0502020204030203" pitchFamily="34" charset="0"/>
                <a:cs typeface="Arial" panose="020B0604020202020204" pitchFamily="34" charset="0"/>
              </a:rPr>
              <a:t>4</a:t>
            </a:r>
            <a:endParaRPr lang="en-HK" sz="2800" dirty="0">
              <a:latin typeface="Arial" panose="020B0604020202020204" pitchFamily="34" charset="0"/>
              <a:ea typeface="Lato" panose="020F0502020204030203"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15401" y="332740"/>
            <a:ext cx="2995930" cy="934660"/>
            <a:chOff x="8915401" y="332740"/>
            <a:chExt cx="2995930" cy="934660"/>
          </a:xfrm>
        </p:grpSpPr>
        <p:sp>
          <p:nvSpPr>
            <p:cNvPr id="4" name="TextBox 3">
              <a:extLst>
                <a:ext uri="{FF2B5EF4-FFF2-40B4-BE49-F238E27FC236}">
                  <a16:creationId xmlns:a16="http://schemas.microsoft.com/office/drawing/2014/main" id="{15420614-76F7-854F-D8FD-923FBAF5FB3A}"/>
                </a:ext>
              </a:extLst>
            </p:cNvPr>
            <p:cNvSpPr txBox="1"/>
            <p:nvPr/>
          </p:nvSpPr>
          <p:spPr>
            <a:xfrm>
              <a:off x="8915401" y="332740"/>
              <a:ext cx="2995930"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1955" y="682625"/>
              <a:ext cx="247078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035" y="209550"/>
            <a:ext cx="1478280" cy="1015365"/>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03</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69365" y="332740"/>
            <a:ext cx="4467860" cy="688340"/>
            <a:chOff x="1269365" y="332740"/>
            <a:chExt cx="4467860" cy="688340"/>
          </a:xfrm>
        </p:grpSpPr>
        <p:sp>
          <p:nvSpPr>
            <p:cNvPr id="32" name="TextBox 31">
              <a:extLst>
                <a:ext uri="{FF2B5EF4-FFF2-40B4-BE49-F238E27FC236}">
                  <a16:creationId xmlns:a16="http://schemas.microsoft.com/office/drawing/2014/main" id="{C8E19C7D-5E09-28A3-F7CD-0F76CED7F1A3}"/>
                </a:ext>
              </a:extLst>
            </p:cNvPr>
            <p:cNvSpPr txBox="1"/>
            <p:nvPr/>
          </p:nvSpPr>
          <p:spPr>
            <a:xfrm>
              <a:off x="1269365" y="682625"/>
              <a:ext cx="4467860" cy="33845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(1) </a:t>
              </a:r>
              <a:r>
                <a:rPr lang="ko-KR" altLang="en-US" sz="1600" b="1" spc="-150" dirty="0">
                  <a:solidFill>
                    <a:srgbClr val="191B3F"/>
                  </a:solidFill>
                  <a:latin typeface="Arial" panose="020B0604020202020204" pitchFamily="34" charset="0"/>
                  <a:ea typeface="NanumBarunGothic" panose="020B0603020101020101" pitchFamily="34" charset="-127"/>
                </a:rPr>
                <a:t>Global pharmaceutical market status</a:t>
              </a:r>
              <a:endParaRPr lang="en-US" altLang="ko-KR" sz="1600" b="1" spc="-150" dirty="0">
                <a:solidFill>
                  <a:srgbClr val="191B3F"/>
                </a:solidFill>
                <a:latin typeface="Arial" panose="020B0604020202020204" pitchFamily="34" charset="0"/>
                <a:ea typeface="NanumBarunGothic" panose="020B0603020101020101" pitchFamily="34" charset="-127"/>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269365" y="332740"/>
              <a:ext cx="2085340" cy="40005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Market Analysis</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a:stCxn id="32" idx="0"/>
          </p:cNvCxnSpPr>
          <p:nvPr/>
        </p:nvCxnSpPr>
        <p:spPr>
          <a:xfrm flipV="1">
            <a:off x="3503295" y="682625"/>
            <a:ext cx="5584825"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809D945-9303-772D-2F83-F8A83DF659C3}"/>
              </a:ext>
            </a:extLst>
          </p:cNvPr>
          <p:cNvSpPr txBox="1"/>
          <p:nvPr/>
        </p:nvSpPr>
        <p:spPr>
          <a:xfrm>
            <a:off x="181610" y="1264731"/>
            <a:ext cx="11828780" cy="623312"/>
          </a:xfrm>
          <a:prstGeom prst="rect">
            <a:avLst/>
          </a:prstGeom>
          <a:noFill/>
        </p:spPr>
        <p:txBody>
          <a:bodyPr wrap="square" rtlCol="0" anchor="ctr">
            <a:spAutoFit/>
          </a:bodyPr>
          <a:lstStyle/>
          <a:p>
            <a:pPr algn="ctr">
              <a:lnSpc>
                <a:spcPct val="130000"/>
              </a:lnSpc>
            </a:pP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The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biohealthcare</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industry</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is</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growing</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rapidly</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due</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to</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issues</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such</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as</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health</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stable retirement</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and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longevity</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t>
            </a:r>
            <a:endPar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endParaRPr>
          </a:p>
          <a:p>
            <a:pPr algn="ctr">
              <a:lnSpc>
                <a:spcPct val="130000"/>
              </a:lnSpc>
            </a:pP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The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global</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biohealth</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market</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is</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larger</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than</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the</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automotive</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and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semiconductor</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markets</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 </a:t>
            </a:r>
            <a:r>
              <a:rPr lang="ko-KR" altLang="en-US" sz="140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combined</a:t>
            </a:r>
            <a:r>
              <a:rPr lang="ko-KR" altLang="en-US"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rPr>
              <a:t>.</a:t>
            </a:r>
            <a:endParaRPr lang="en-US" altLang="ko-KR" sz="14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endParaRPr>
          </a:p>
        </p:txBody>
      </p:sp>
      <p:sp>
        <p:nvSpPr>
          <p:cNvPr id="24" name="TextBox 23">
            <a:extLst>
              <a:ext uri="{FF2B5EF4-FFF2-40B4-BE49-F238E27FC236}">
                <a16:creationId xmlns:a16="http://schemas.microsoft.com/office/drawing/2014/main" id="{6DA4434B-6522-7C8D-0A39-5EE56B32F5D6}"/>
              </a:ext>
            </a:extLst>
          </p:cNvPr>
          <p:cNvSpPr txBox="1"/>
          <p:nvPr/>
        </p:nvSpPr>
        <p:spPr>
          <a:xfrm>
            <a:off x="324485" y="2874839"/>
            <a:ext cx="4467860" cy="369570"/>
          </a:xfrm>
          <a:prstGeom prst="rect">
            <a:avLst/>
          </a:prstGeom>
          <a:noFill/>
        </p:spPr>
        <p:txBody>
          <a:bodyPr wrap="square" rtlCol="0" anchor="ctr">
            <a:spAutoFit/>
          </a:bodyPr>
          <a:lstStyle/>
          <a:p>
            <a:pPr marL="285750" indent="-285750">
              <a:buFont typeface="Wingdings" pitchFamily="2" charset="2"/>
              <a:buChar char="ü"/>
            </a:pPr>
            <a:r>
              <a:rPr lang="ko-KR" altLang="en-US" b="1" spc="-150" dirty="0">
                <a:solidFill>
                  <a:srgbClr val="465CBD"/>
                </a:solidFill>
                <a:latin typeface="Arial" panose="020B0604020202020204" pitchFamily="34" charset="0"/>
                <a:ea typeface="NanumBarunGothic" panose="020B0603020101020101" pitchFamily="34" charset="-127"/>
              </a:rPr>
              <a:t>Market size comparison</a:t>
            </a:r>
            <a:endParaRPr lang="en-US" altLang="ko-KR" b="1" spc="-150" dirty="0">
              <a:solidFill>
                <a:srgbClr val="465CBD"/>
              </a:solidFill>
              <a:latin typeface="Arial" panose="020B0604020202020204" pitchFamily="34" charset="0"/>
              <a:ea typeface="NanumBarunGothic" panose="020B0603020101020101" pitchFamily="34" charset="-127"/>
            </a:endParaRPr>
          </a:p>
        </p:txBody>
      </p:sp>
      <p:cxnSp>
        <p:nvCxnSpPr>
          <p:cNvPr id="34" name="직선 연결선[R] 33">
            <a:extLst>
              <a:ext uri="{FF2B5EF4-FFF2-40B4-BE49-F238E27FC236}">
                <a16:creationId xmlns:a16="http://schemas.microsoft.com/office/drawing/2014/main" id="{5EC1BD27-866E-36AB-38EE-8F2B1AD3BBD7}"/>
              </a:ext>
            </a:extLst>
          </p:cNvPr>
          <p:cNvCxnSpPr>
            <a:cxnSpLocks/>
          </p:cNvCxnSpPr>
          <p:nvPr/>
        </p:nvCxnSpPr>
        <p:spPr>
          <a:xfrm>
            <a:off x="2226945" y="2752090"/>
            <a:ext cx="9427845" cy="0"/>
          </a:xfrm>
          <a:prstGeom prst="line">
            <a:avLst/>
          </a:prstGeom>
          <a:ln w="12700">
            <a:solidFill>
              <a:srgbClr val="465CBD"/>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3BCDE9F-B896-5A72-C827-C83B65AE7D9C}"/>
              </a:ext>
            </a:extLst>
          </p:cNvPr>
          <p:cNvSpPr txBox="1"/>
          <p:nvPr/>
        </p:nvSpPr>
        <p:spPr>
          <a:xfrm>
            <a:off x="3049905" y="2078355"/>
            <a:ext cx="7084695" cy="307777"/>
          </a:xfrm>
          <a:prstGeom prst="rect">
            <a:avLst/>
          </a:prstGeom>
          <a:solidFill>
            <a:schemeClr val="bg1">
              <a:lumMod val="50000"/>
            </a:schemeClr>
          </a:solidFill>
        </p:spPr>
        <p:txBody>
          <a:bodyPr wrap="square" rtlCol="0">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BioHealth</a:t>
            </a:r>
            <a:r>
              <a:rPr lang="en-US" altLang="ko-KR" sz="1400" b="1" spc="-150" dirty="0">
                <a:solidFill>
                  <a:schemeClr val="bg1"/>
                </a:solidFill>
                <a:latin typeface="Arial" panose="020B0604020202020204" pitchFamily="34" charset="0"/>
                <a:ea typeface="NanumBarunGothic" panose="020B0603020101020101" pitchFamily="34" charset="-127"/>
              </a:rPr>
              <a:t>: </a:t>
            </a:r>
            <a:r>
              <a:rPr lang="en-HK" altLang="ko-KR" sz="1400" b="1" spc="-150" dirty="0">
                <a:solidFill>
                  <a:schemeClr val="bg1"/>
                </a:solidFill>
                <a:latin typeface="Arial" panose="020B0604020202020204" pitchFamily="34" charset="0"/>
                <a:ea typeface="NanumBarunGothic" panose="020B0603020101020101" pitchFamily="34" charset="-127"/>
              </a:rPr>
              <a:t>KRW</a:t>
            </a:r>
            <a:r>
              <a:rPr lang="ko-KR" altLang="en-US" sz="1400" b="1" spc="-150" dirty="0">
                <a:solidFill>
                  <a:schemeClr val="bg1"/>
                </a:solidFill>
                <a:latin typeface="Arial" panose="020B0604020202020204" pitchFamily="34" charset="0"/>
                <a:ea typeface="NanumBarunGothic" panose="020B0603020101020101" pitchFamily="34" charset="-127"/>
              </a:rPr>
              <a:t> 8</a:t>
            </a:r>
            <a:r>
              <a:rPr lang="en-HK" altLang="ko-KR" sz="1400" b="1" spc="-150" dirty="0">
                <a:solidFill>
                  <a:schemeClr val="bg1"/>
                </a:solidFill>
                <a:latin typeface="Arial" panose="020B0604020202020204" pitchFamily="34" charset="0"/>
                <a:ea typeface="NanumBarunGothic" panose="020B0603020101020101" pitchFamily="34" charset="-127"/>
              </a:rPr>
              <a:t>,</a:t>
            </a:r>
            <a:r>
              <a:rPr lang="ko-KR" altLang="en-US" sz="1400" b="1" spc="-150" dirty="0">
                <a:solidFill>
                  <a:schemeClr val="bg1"/>
                </a:solidFill>
                <a:latin typeface="Arial" panose="020B0604020202020204" pitchFamily="34" charset="0"/>
                <a:ea typeface="NanumBarunGothic" panose="020B0603020101020101" pitchFamily="34" charset="-127"/>
              </a:rPr>
              <a:t>80</a:t>
            </a:r>
            <a:r>
              <a:rPr lang="en-HK" altLang="ko-KR" sz="1400" b="1" spc="-150" dirty="0">
                <a:solidFill>
                  <a:schemeClr val="bg1"/>
                </a:solidFill>
                <a:latin typeface="Arial" panose="020B0604020202020204" pitchFamily="34" charset="0"/>
                <a:ea typeface="NanumBarunGothic" panose="020B0603020101020101" pitchFamily="34" charset="-127"/>
              </a:rPr>
              <a:t>0</a:t>
            </a:r>
            <a:r>
              <a:rPr lang="en-US" altLang="ko-KR" sz="1400" b="1" spc="-150" dirty="0">
                <a:solidFill>
                  <a:schemeClr val="bg1"/>
                </a:solidFill>
                <a:latin typeface="Arial" panose="020B0604020202020204" pitchFamily="34" charset="0"/>
                <a:ea typeface="NanumBarunGothic" panose="020B0603020101020101" pitchFamily="34" charset="-127"/>
              </a:rPr>
              <a:t> trillion / </a:t>
            </a:r>
            <a:r>
              <a:rPr lang="ko-KR" altLang="en-US" sz="1400" b="1" spc="-150" dirty="0">
                <a:solidFill>
                  <a:schemeClr val="bg1"/>
                </a:solidFill>
                <a:latin typeface="Arial" panose="020B0604020202020204" pitchFamily="34" charset="0"/>
                <a:ea typeface="NanumBarunGothic" panose="020B0603020101020101" pitchFamily="34" charset="-127"/>
              </a:rPr>
              <a:t>Automotive</a:t>
            </a:r>
            <a:r>
              <a:rPr lang="en-US" altLang="ko-KR" sz="1400" b="1" spc="-150" dirty="0">
                <a:solidFill>
                  <a:schemeClr val="bg1"/>
                </a:solidFill>
                <a:latin typeface="Arial" panose="020B0604020202020204" pitchFamily="34" charset="0"/>
                <a:ea typeface="NanumBarunGothic" panose="020B0603020101020101" pitchFamily="34" charset="-127"/>
              </a:rPr>
              <a:t>: KRW 2,</a:t>
            </a:r>
            <a:r>
              <a:rPr lang="ko-KR" altLang="en-US" sz="1400" b="1" spc="-150" dirty="0">
                <a:solidFill>
                  <a:schemeClr val="bg1"/>
                </a:solidFill>
                <a:latin typeface="Arial" panose="020B0604020202020204" pitchFamily="34" charset="0"/>
                <a:ea typeface="NanumBarunGothic" panose="020B0603020101020101" pitchFamily="34" charset="-127"/>
              </a:rPr>
              <a:t>700</a:t>
            </a:r>
            <a:r>
              <a:rPr lang="en-US" altLang="ko-KR" sz="1400" b="1" spc="-150" dirty="0">
                <a:solidFill>
                  <a:schemeClr val="bg1"/>
                </a:solidFill>
                <a:latin typeface="Arial" panose="020B0604020202020204" pitchFamily="34" charset="0"/>
                <a:ea typeface="NanumBarunGothic" panose="020B0603020101020101" pitchFamily="34" charset="-127"/>
              </a:rPr>
              <a:t> trillion / </a:t>
            </a:r>
            <a:r>
              <a:rPr lang="ko-KR" altLang="en-US" sz="1400" b="1" spc="-150" dirty="0">
                <a:solidFill>
                  <a:schemeClr val="bg1"/>
                </a:solidFill>
                <a:latin typeface="Arial" panose="020B0604020202020204" pitchFamily="34" charset="0"/>
                <a:ea typeface="NanumBarunGothic" panose="020B0603020101020101" pitchFamily="34" charset="-127"/>
              </a:rPr>
              <a:t>Semiconductors</a:t>
            </a:r>
            <a:r>
              <a:rPr lang="en-US" altLang="ko-KR" sz="1400" b="1" spc="-150" dirty="0">
                <a:solidFill>
                  <a:schemeClr val="bg1"/>
                </a:solidFill>
                <a:latin typeface="Arial" panose="020B0604020202020204" pitchFamily="34" charset="0"/>
                <a:ea typeface="NanumBarunGothic" panose="020B0603020101020101" pitchFamily="34" charset="-127"/>
              </a:rPr>
              <a:t>: KRW </a:t>
            </a:r>
            <a:r>
              <a:rPr lang="ko-KR" altLang="en-US" sz="1400" b="1" spc="-150" dirty="0">
                <a:solidFill>
                  <a:schemeClr val="bg1"/>
                </a:solidFill>
                <a:latin typeface="Arial" panose="020B0604020202020204" pitchFamily="34" charset="0"/>
                <a:ea typeface="NanumBarunGothic" panose="020B0603020101020101" pitchFamily="34" charset="-127"/>
              </a:rPr>
              <a:t>510 trillion</a:t>
            </a:r>
          </a:p>
        </p:txBody>
      </p:sp>
      <p:sp>
        <p:nvSpPr>
          <p:cNvPr id="27" name="TextBox 26">
            <a:extLst>
              <a:ext uri="{FF2B5EF4-FFF2-40B4-BE49-F238E27FC236}">
                <a16:creationId xmlns:a16="http://schemas.microsoft.com/office/drawing/2014/main" id="{42E70204-DE5E-2DD9-F9A3-D09807D16333}"/>
              </a:ext>
            </a:extLst>
          </p:cNvPr>
          <p:cNvSpPr txBox="1"/>
          <p:nvPr/>
        </p:nvSpPr>
        <p:spPr>
          <a:xfrm>
            <a:off x="7829550" y="3521045"/>
            <a:ext cx="4180840" cy="400110"/>
          </a:xfrm>
          <a:prstGeom prst="rect">
            <a:avLst/>
          </a:prstGeom>
          <a:noFill/>
        </p:spPr>
        <p:txBody>
          <a:bodyPr wrap="square" rtlCol="0" anchor="ctr">
            <a:spAutoFit/>
          </a:bodyPr>
          <a:lstStyle/>
          <a:p>
            <a:pPr lvl="0" latinLnBrk="1">
              <a:buFontTx/>
              <a:buNone/>
            </a:pPr>
            <a:r>
              <a:rPr lang="ko-KR" altLang="en-US" sz="2000" b="1" spc="-100" baseline="0" dirty="0" err="1">
                <a:solidFill>
                  <a:schemeClr val="bg1">
                    <a:lumMod val="65000"/>
                  </a:schemeClr>
                </a:solidFill>
                <a:latin typeface="Arial" panose="020B0604020202020204" pitchFamily="34" charset="0"/>
                <a:ea typeface="NanumBarunGothic" panose="020B0603020101020101" pitchFamily="34" charset="-127"/>
              </a:rPr>
              <a:t>Biohealth</a:t>
            </a:r>
            <a:r>
              <a:rPr lang="ko-KR" altLang="en-US" sz="2000" b="1" spc="-100" baseline="0" dirty="0">
                <a:solidFill>
                  <a:schemeClr val="bg1">
                    <a:lumMod val="65000"/>
                  </a:schemeClr>
                </a:solidFill>
                <a:latin typeface="Arial" panose="020B0604020202020204" pitchFamily="34" charset="0"/>
                <a:ea typeface="NanumBarunGothic" panose="020B0603020101020101" pitchFamily="34" charset="-127"/>
              </a:rPr>
              <a:t> </a:t>
            </a:r>
            <a:r>
              <a:rPr lang="ko-KR" altLang="en-US" sz="2000" b="1" spc="-100" baseline="0" dirty="0" err="1">
                <a:solidFill>
                  <a:schemeClr val="bg1">
                    <a:lumMod val="65000"/>
                  </a:schemeClr>
                </a:solidFill>
                <a:latin typeface="Arial" panose="020B0604020202020204" pitchFamily="34" charset="0"/>
                <a:ea typeface="NanumBarunGothic" panose="020B0603020101020101" pitchFamily="34" charset="-127"/>
              </a:rPr>
              <a:t>Industry</a:t>
            </a:r>
            <a:r>
              <a:rPr lang="ko-KR" altLang="en-US" sz="2000" b="1" spc="-100" baseline="0" dirty="0">
                <a:solidFill>
                  <a:schemeClr val="bg1">
                    <a:lumMod val="65000"/>
                  </a:schemeClr>
                </a:solidFill>
                <a:latin typeface="Arial" panose="020B0604020202020204" pitchFamily="34" charset="0"/>
                <a:ea typeface="NanumBarunGothic" panose="020B0603020101020101" pitchFamily="34" charset="-127"/>
              </a:rPr>
              <a:t> </a:t>
            </a:r>
            <a:r>
              <a:rPr lang="ko-KR" altLang="en-US" sz="2000" b="1" spc="-100" dirty="0">
                <a:solidFill>
                  <a:srgbClr val="191B3F"/>
                </a:solidFill>
                <a:ea typeface="NanumBarunGothic" panose="020B0603020101020101" pitchFamily="34" charset="-127"/>
              </a:rPr>
              <a:t>KRW </a:t>
            </a:r>
            <a:r>
              <a:rPr lang="en-US" altLang="ko-KR" sz="2000" b="1" spc="-100" dirty="0">
                <a:solidFill>
                  <a:srgbClr val="191B3F"/>
                </a:solidFill>
                <a:ea typeface="NanumBarunGothic" panose="020B0603020101020101" pitchFamily="34" charset="-127"/>
              </a:rPr>
              <a:t>8.800 </a:t>
            </a:r>
            <a:r>
              <a:rPr lang="ko-KR" altLang="en-US" sz="2000" b="1" spc="-100" dirty="0">
                <a:solidFill>
                  <a:srgbClr val="191B3F"/>
                </a:solidFill>
                <a:ea typeface="NanumBarunGothic" panose="020B0603020101020101" pitchFamily="34" charset="-127"/>
              </a:rPr>
              <a:t>trillion</a:t>
            </a:r>
            <a:endParaRPr lang="ko-KR" altLang="en-US" sz="2800" b="1" spc="-100" dirty="0">
              <a:solidFill>
                <a:srgbClr val="191B3F"/>
              </a:solidFill>
              <a:ea typeface="NanumBarunGothic" panose="020B0603020101020101" pitchFamily="34" charset="-127"/>
            </a:endParaRPr>
          </a:p>
        </p:txBody>
      </p:sp>
      <p:sp>
        <p:nvSpPr>
          <p:cNvPr id="28" name="TextBox 27">
            <a:extLst>
              <a:ext uri="{FF2B5EF4-FFF2-40B4-BE49-F238E27FC236}">
                <a16:creationId xmlns:a16="http://schemas.microsoft.com/office/drawing/2014/main" id="{3AE7581F-2EBA-93C9-0273-70B9DEE1992F}"/>
              </a:ext>
            </a:extLst>
          </p:cNvPr>
          <p:cNvSpPr txBox="1"/>
          <p:nvPr/>
        </p:nvSpPr>
        <p:spPr>
          <a:xfrm>
            <a:off x="7829550" y="4472057"/>
            <a:ext cx="3100705" cy="707886"/>
          </a:xfrm>
          <a:prstGeom prst="rect">
            <a:avLst/>
          </a:prstGeom>
          <a:noFill/>
        </p:spPr>
        <p:txBody>
          <a:bodyPr wrap="square" rtlCol="0" anchor="ctr">
            <a:spAutoFit/>
          </a:bodyPr>
          <a:lstStyle/>
          <a:p>
            <a:pPr lvl="0" latinLnBrk="1">
              <a:buFontTx/>
              <a:buNone/>
            </a:pPr>
            <a:r>
              <a:rPr lang="ko-KR" altLang="en-US" sz="2000" b="1" spc="-100" baseline="0" dirty="0">
                <a:solidFill>
                  <a:schemeClr val="bg1">
                    <a:lumMod val="65000"/>
                  </a:schemeClr>
                </a:solidFill>
                <a:latin typeface="Arial" panose="020B0604020202020204" pitchFamily="34" charset="0"/>
                <a:ea typeface="NanumBarunGothic" panose="020B0603020101020101" pitchFamily="34" charset="-127"/>
              </a:rPr>
              <a:t>Automotive </a:t>
            </a:r>
            <a:r>
              <a:rPr lang="ko-KR" altLang="en-US" sz="2000" b="1" spc="-100" baseline="0" dirty="0" err="1">
                <a:solidFill>
                  <a:schemeClr val="bg1">
                    <a:lumMod val="65000"/>
                  </a:schemeClr>
                </a:solidFill>
                <a:latin typeface="Arial" panose="020B0604020202020204" pitchFamily="34" charset="0"/>
                <a:ea typeface="NanumBarunGothic" panose="020B0603020101020101" pitchFamily="34" charset="-127"/>
              </a:rPr>
              <a:t>market</a:t>
            </a:r>
            <a:r>
              <a:rPr lang="ko-KR" altLang="en-US" sz="2000" b="1" spc="-100" baseline="0" dirty="0">
                <a:solidFill>
                  <a:schemeClr val="bg1">
                    <a:lumMod val="65000"/>
                  </a:schemeClr>
                </a:solidFill>
                <a:latin typeface="Arial" panose="020B0604020202020204" pitchFamily="34" charset="0"/>
                <a:ea typeface="NanumBarunGothic" panose="020B0603020101020101" pitchFamily="34" charset="-127"/>
              </a:rPr>
              <a:t> </a:t>
            </a:r>
            <a:r>
              <a:rPr lang="ko-KR" altLang="en-US" sz="2000" b="1" spc="-100" dirty="0">
                <a:solidFill>
                  <a:srgbClr val="191B3F"/>
                </a:solidFill>
                <a:ea typeface="NanumBarunGothic" panose="020B0603020101020101" pitchFamily="34" charset="-127"/>
              </a:rPr>
              <a:t>KRW </a:t>
            </a:r>
            <a:r>
              <a:rPr lang="ko-KR" altLang="en-US" sz="2000" b="1" spc="-100" dirty="0">
                <a:solidFill>
                  <a:srgbClr val="191B3F"/>
                </a:solidFill>
                <a:latin typeface="Arial" panose="020B0604020202020204" pitchFamily="34" charset="0"/>
                <a:ea typeface="NanumBarunGothic" panose="020B0603020101020101" pitchFamily="34" charset="-127"/>
              </a:rPr>
              <a:t>2</a:t>
            </a:r>
            <a:r>
              <a:rPr lang="en-US" altLang="ko-KR" sz="2000" b="1" spc="-100" baseline="0" dirty="0">
                <a:solidFill>
                  <a:srgbClr val="191B3F"/>
                </a:solidFill>
                <a:latin typeface="Arial" panose="020B0604020202020204" pitchFamily="34" charset="0"/>
                <a:ea typeface="NanumBarunGothic" panose="020B0603020101020101" pitchFamily="34" charset="-127"/>
              </a:rPr>
              <a:t>,</a:t>
            </a:r>
            <a:r>
              <a:rPr lang="ko-KR" altLang="en-US" sz="2000" b="1" spc="-100" baseline="0" dirty="0">
                <a:solidFill>
                  <a:srgbClr val="191B3F"/>
                </a:solidFill>
                <a:latin typeface="Arial" panose="020B0604020202020204" pitchFamily="34" charset="0"/>
                <a:ea typeface="NanumBarunGothic" panose="020B0603020101020101" pitchFamily="34" charset="-127"/>
              </a:rPr>
              <a:t>200</a:t>
            </a:r>
            <a:r>
              <a:rPr lang="en-US" altLang="ko-KR" sz="2000" b="1" spc="-100" baseline="0" dirty="0">
                <a:solidFill>
                  <a:srgbClr val="191B3F"/>
                </a:solidFill>
                <a:latin typeface="Arial" panose="020B0604020202020204" pitchFamily="34" charset="0"/>
                <a:ea typeface="NanumBarunGothic" panose="020B0603020101020101" pitchFamily="34" charset="-127"/>
              </a:rPr>
              <a:t> trillion</a:t>
            </a:r>
          </a:p>
        </p:txBody>
      </p:sp>
      <p:sp>
        <p:nvSpPr>
          <p:cNvPr id="29" name="TextBox 28">
            <a:extLst>
              <a:ext uri="{FF2B5EF4-FFF2-40B4-BE49-F238E27FC236}">
                <a16:creationId xmlns:a16="http://schemas.microsoft.com/office/drawing/2014/main" id="{559B0139-45F3-576A-A926-0F502E20CCE5}"/>
              </a:ext>
            </a:extLst>
          </p:cNvPr>
          <p:cNvSpPr txBox="1"/>
          <p:nvPr/>
        </p:nvSpPr>
        <p:spPr>
          <a:xfrm>
            <a:off x="7829550" y="5576956"/>
            <a:ext cx="3100705" cy="707886"/>
          </a:xfrm>
          <a:prstGeom prst="rect">
            <a:avLst/>
          </a:prstGeom>
          <a:noFill/>
        </p:spPr>
        <p:txBody>
          <a:bodyPr wrap="square" rtlCol="0" anchor="ctr">
            <a:spAutoFit/>
          </a:bodyPr>
          <a:lstStyle/>
          <a:p>
            <a:pPr lvl="0" latinLnBrk="1">
              <a:buFontTx/>
              <a:buNone/>
            </a:pPr>
            <a:r>
              <a:rPr lang="ko-KR" altLang="en-US" sz="2000" b="1" spc="-100" baseline="0" dirty="0">
                <a:solidFill>
                  <a:schemeClr val="bg1">
                    <a:lumMod val="65000"/>
                  </a:schemeClr>
                </a:solidFill>
                <a:latin typeface="Arial" panose="020B0604020202020204" pitchFamily="34" charset="0"/>
                <a:ea typeface="NanumBarunGothic" panose="020B0603020101020101" pitchFamily="34" charset="-127"/>
              </a:rPr>
              <a:t>Semiconductor </a:t>
            </a:r>
            <a:r>
              <a:rPr lang="ko-KR" altLang="en-US" sz="2000" b="1" spc="-100" baseline="0" dirty="0" err="1">
                <a:solidFill>
                  <a:schemeClr val="bg1">
                    <a:lumMod val="65000"/>
                  </a:schemeClr>
                </a:solidFill>
                <a:latin typeface="Arial" panose="020B0604020202020204" pitchFamily="34" charset="0"/>
                <a:ea typeface="NanumBarunGothic" panose="020B0603020101020101" pitchFamily="34" charset="-127"/>
              </a:rPr>
              <a:t>market</a:t>
            </a:r>
            <a:r>
              <a:rPr lang="ko-KR" altLang="en-US" sz="2000" b="1" spc="-100" baseline="0" dirty="0">
                <a:solidFill>
                  <a:schemeClr val="bg1">
                    <a:lumMod val="65000"/>
                  </a:schemeClr>
                </a:solidFill>
                <a:latin typeface="Arial" panose="020B0604020202020204" pitchFamily="34" charset="0"/>
                <a:ea typeface="NanumBarunGothic" panose="020B0603020101020101" pitchFamily="34" charset="-127"/>
              </a:rPr>
              <a:t> </a:t>
            </a:r>
            <a:r>
              <a:rPr lang="ko-KR" altLang="en-US" sz="2000" b="1" spc="-100" dirty="0">
                <a:solidFill>
                  <a:srgbClr val="191B3F"/>
                </a:solidFill>
                <a:ea typeface="NanumBarunGothic" panose="020B0603020101020101" pitchFamily="34" charset="-127"/>
              </a:rPr>
              <a:t>KRW </a:t>
            </a:r>
            <a:r>
              <a:rPr lang="ko-KR" altLang="en-US" sz="2000" b="1" spc="-100" baseline="0" dirty="0">
                <a:solidFill>
                  <a:srgbClr val="191B3F"/>
                </a:solidFill>
                <a:latin typeface="Arial" panose="020B0604020202020204" pitchFamily="34" charset="0"/>
                <a:ea typeface="NanumBarunGothic" panose="020B0603020101020101" pitchFamily="34" charset="-127"/>
              </a:rPr>
              <a:t>510</a:t>
            </a:r>
            <a:r>
              <a:rPr lang="en-US" altLang="ko-KR" sz="2000" b="1" spc="-100" baseline="0" dirty="0">
                <a:solidFill>
                  <a:srgbClr val="191B3F"/>
                </a:solidFill>
                <a:latin typeface="Arial" panose="020B0604020202020204" pitchFamily="34" charset="0"/>
                <a:ea typeface="NanumBarunGothic" panose="020B0603020101020101" pitchFamily="34" charset="-127"/>
              </a:rPr>
              <a:t> trillion</a:t>
            </a:r>
          </a:p>
        </p:txBody>
      </p:sp>
      <p:cxnSp>
        <p:nvCxnSpPr>
          <p:cNvPr id="35" name="직선 화살표 연결선 34">
            <a:extLst>
              <a:ext uri="{FF2B5EF4-FFF2-40B4-BE49-F238E27FC236}">
                <a16:creationId xmlns:a16="http://schemas.microsoft.com/office/drawing/2014/main" id="{090B6CCC-F9A4-ACF4-87A2-A6FEBA0EA35B}"/>
              </a:ext>
            </a:extLst>
          </p:cNvPr>
          <p:cNvCxnSpPr/>
          <p:nvPr/>
        </p:nvCxnSpPr>
        <p:spPr>
          <a:xfrm>
            <a:off x="6428740" y="3756025"/>
            <a:ext cx="1266190" cy="0"/>
          </a:xfrm>
          <a:prstGeom prst="straightConnector1">
            <a:avLst/>
          </a:prstGeom>
          <a:ln w="9525">
            <a:solidFill>
              <a:srgbClr val="191B3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D07B60C1-AC7E-D50D-FCAF-250D87177689}"/>
              </a:ext>
            </a:extLst>
          </p:cNvPr>
          <p:cNvCxnSpPr>
            <a:cxnSpLocks/>
          </p:cNvCxnSpPr>
          <p:nvPr/>
        </p:nvCxnSpPr>
        <p:spPr>
          <a:xfrm>
            <a:off x="6096000" y="4839335"/>
            <a:ext cx="1598930" cy="0"/>
          </a:xfrm>
          <a:prstGeom prst="straightConnector1">
            <a:avLst/>
          </a:prstGeom>
          <a:ln w="9525">
            <a:solidFill>
              <a:srgbClr val="191B3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991D9DB5-63A2-80C0-1120-5D6CC97046B6}"/>
              </a:ext>
            </a:extLst>
          </p:cNvPr>
          <p:cNvCxnSpPr>
            <a:cxnSpLocks/>
          </p:cNvCxnSpPr>
          <p:nvPr/>
        </p:nvCxnSpPr>
        <p:spPr>
          <a:xfrm>
            <a:off x="5627370" y="5936615"/>
            <a:ext cx="2068195" cy="0"/>
          </a:xfrm>
          <a:prstGeom prst="straightConnector1">
            <a:avLst/>
          </a:prstGeom>
          <a:ln w="9525">
            <a:solidFill>
              <a:srgbClr val="191B3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06CE465-8B0C-5F53-6BBD-A90D79D9ED45}"/>
              </a:ext>
            </a:extLst>
          </p:cNvPr>
          <p:cNvSpPr txBox="1"/>
          <p:nvPr/>
        </p:nvSpPr>
        <p:spPr>
          <a:xfrm>
            <a:off x="8839200" y="2877751"/>
            <a:ext cx="2886075" cy="276999"/>
          </a:xfrm>
          <a:prstGeom prst="rect">
            <a:avLst/>
          </a:prstGeom>
          <a:noFill/>
        </p:spPr>
        <p:txBody>
          <a:bodyPr wrap="square" rtlCol="0" anchor="ctr">
            <a:spAutoFit/>
          </a:bodyPr>
          <a:lstStyle/>
          <a:p>
            <a:r>
              <a:rPr lang="ko-KR" altLang="en-US" sz="1200" b="1" dirty="0">
                <a:solidFill>
                  <a:srgbClr val="465CBD"/>
                </a:solidFill>
                <a:latin typeface="Arial" panose="020B0604020202020204" pitchFamily="34" charset="0"/>
                <a:ea typeface="NanumBarunGothic" panose="020B0603020101020101" pitchFamily="34" charset="-127"/>
              </a:rPr>
              <a:t>Sources</a:t>
            </a:r>
            <a:r>
              <a:rPr lang="en-US" altLang="ko-KR" sz="1200" b="1" dirty="0">
                <a:solidFill>
                  <a:srgbClr val="465CBD"/>
                </a:solidFill>
                <a:latin typeface="Arial" panose="020B0604020202020204" pitchFamily="34" charset="0"/>
                <a:ea typeface="NanumBarunGothic" panose="020B0603020101020101" pitchFamily="34" charset="-127"/>
              </a:rPr>
              <a:t>: IDC, VDA, WSTS</a:t>
            </a:r>
          </a:p>
        </p:txBody>
      </p:sp>
      <p:pic>
        <p:nvPicPr>
          <p:cNvPr id="45" name="그림 2" descr="C:/Users/BS/AppData/Roaming/PolarisOffice/ETemp/12652_16629152/fImage38555142941.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3110865" y="2746177"/>
            <a:ext cx="4082415" cy="4010660"/>
          </a:xfrm>
          <a:prstGeom prst="rect">
            <a:avLst/>
          </a:prstGeom>
          <a:noFill/>
        </p:spPr>
      </p:pic>
      <p:pic>
        <p:nvPicPr>
          <p:cNvPr id="7" name="그림 2" descr="C:/Users/BS/AppData/Roaming/PolarisOffice/ETemp/12652_16629152/fImage38555142941.png">
            <a:extLst>
              <a:ext uri="{FF2B5EF4-FFF2-40B4-BE49-F238E27FC236}">
                <a16:creationId xmlns:a16="http://schemas.microsoft.com/office/drawing/2014/main" id="{BBBD5993-3E70-382F-05C6-67AF5E3077AF}"/>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3284220" y="2789534"/>
            <a:ext cx="4082415" cy="4010660"/>
          </a:xfrm>
          <a:prstGeom prst="rect">
            <a:avLst/>
          </a:prstGeom>
          <a:noFill/>
        </p:spPr>
      </p:pic>
    </p:spTree>
    <p:extLst>
      <p:ext uri="{BB962C8B-B14F-4D97-AF65-F5344CB8AC3E}">
        <p14:creationId xmlns:p14="http://schemas.microsoft.com/office/powerpoint/2010/main" val="1543765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763000" y="171617"/>
            <a:ext cx="3154130" cy="1267345"/>
            <a:chOff x="8763000" y="-45"/>
            <a:chExt cx="3154130" cy="1267345"/>
          </a:xfrm>
        </p:grpSpPr>
        <p:sp>
          <p:nvSpPr>
            <p:cNvPr id="4" name="TextBox 3">
              <a:extLst>
                <a:ext uri="{FF2B5EF4-FFF2-40B4-BE49-F238E27FC236}">
                  <a16:creationId xmlns:a16="http://schemas.microsoft.com/office/drawing/2014/main" id="{15420614-76F7-854F-D8FD-923FBAF5FB3A}"/>
                </a:ext>
              </a:extLst>
            </p:cNvPr>
            <p:cNvSpPr txBox="1"/>
            <p:nvPr/>
          </p:nvSpPr>
          <p:spPr>
            <a:xfrm>
              <a:off x="8763000" y="-45"/>
              <a:ext cx="3154130"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03</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69575" y="333047"/>
            <a:ext cx="4467548" cy="1016207"/>
            <a:chOff x="1170821" y="333047"/>
            <a:chExt cx="4467548" cy="1016207"/>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1" y="764479"/>
              <a:ext cx="4467548" cy="58477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(2) </a:t>
              </a:r>
              <a:r>
                <a:rPr lang="en-US" sz="1600" dirty="0">
                  <a:solidFill>
                    <a:schemeClr val="tx1"/>
                  </a:solidFill>
                  <a:latin typeface="Arial" panose="020B0604020202020204" pitchFamily="34" charset="0"/>
                  <a:ea typeface="Lato" panose="020F0502020204030203" pitchFamily="34" charset="0"/>
                  <a:cs typeface="Arial" panose="020B0604020202020204" pitchFamily="34" charset="0"/>
                </a:rPr>
                <a:t>Major drug market by therapeutic area</a:t>
              </a:r>
            </a:p>
            <a:p>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2085234"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Market Analysis</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379C48E-96FE-5DC8-50A2-7995402FCA1B}"/>
              </a:ext>
            </a:extLst>
          </p:cNvPr>
          <p:cNvSpPr txBox="1"/>
          <p:nvPr/>
        </p:nvSpPr>
        <p:spPr>
          <a:xfrm>
            <a:off x="609600" y="1199589"/>
            <a:ext cx="11153735" cy="1323439"/>
          </a:xfrm>
          <a:prstGeom prst="rect">
            <a:avLst/>
          </a:prstGeom>
          <a:noFill/>
        </p:spPr>
        <p:txBody>
          <a:bodyPr wrap="square" rtlCol="0" anchor="ctr">
            <a:spAutoFit/>
          </a:bodyPr>
          <a:lstStyle/>
          <a:p>
            <a:pPr marL="285750" indent="-285750">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Anti-cancer drugs are the largest market and will continue to grow in the future</a:t>
            </a:r>
          </a:p>
          <a:p>
            <a:pPr marL="285750" indent="-285750">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Global anticancer drug market to grow from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$104 billion in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17 to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$233 billion in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20</a:t>
            </a:r>
          </a:p>
          <a:p>
            <a:pPr marL="285750" indent="-285750">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Cancer is an aging disease, and the world's population is aging rapidly.</a:t>
            </a:r>
          </a:p>
          <a:p>
            <a:pPr marL="285750" indent="-285750">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Advances in technology have led to much more advanced diagnostics and treatments.</a:t>
            </a:r>
          </a:p>
          <a:p>
            <a:pPr marL="285750" indent="-285750">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Anti-cancer drugs account for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4 of the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top 10 global sales and biopharmaceuticals for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8,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driving the global pharmaceutical market</a:t>
            </a:r>
          </a:p>
        </p:txBody>
      </p:sp>
      <p:cxnSp>
        <p:nvCxnSpPr>
          <p:cNvPr id="9" name="직선 연결선[R] 8">
            <a:extLst>
              <a:ext uri="{FF2B5EF4-FFF2-40B4-BE49-F238E27FC236}">
                <a16:creationId xmlns:a16="http://schemas.microsoft.com/office/drawing/2014/main" id="{A11C660F-3246-97DD-7B38-A6F6C269BD0C}"/>
              </a:ext>
            </a:extLst>
          </p:cNvPr>
          <p:cNvCxnSpPr/>
          <p:nvPr/>
        </p:nvCxnSpPr>
        <p:spPr>
          <a:xfrm>
            <a:off x="496182" y="2711848"/>
            <a:ext cx="11306135"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A04413-D051-F110-4BB0-858F62BCE8A4}"/>
              </a:ext>
            </a:extLst>
          </p:cNvPr>
          <p:cNvSpPr txBox="1"/>
          <p:nvPr/>
        </p:nvSpPr>
        <p:spPr>
          <a:xfrm>
            <a:off x="914400" y="2560654"/>
            <a:ext cx="2204420" cy="307777"/>
          </a:xfrm>
          <a:prstGeom prst="rect">
            <a:avLst/>
          </a:prstGeom>
          <a:solidFill>
            <a:srgbClr val="465CBD"/>
          </a:solid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Revenue by therapeutic area</a:t>
            </a:r>
            <a:endParaRPr lang="en-US" altLang="ko-KR" sz="1400" b="1" spc="-150" dirty="0">
              <a:solidFill>
                <a:schemeClr val="bg1"/>
              </a:solidFill>
              <a:latin typeface="Arial" panose="020B0604020202020204" pitchFamily="34" charset="0"/>
              <a:ea typeface="NanumBarunGothic" panose="020B0603020101020101" pitchFamily="34" charset="-127"/>
            </a:endParaRPr>
          </a:p>
        </p:txBody>
      </p:sp>
      <p:graphicFrame>
        <p:nvGraphicFramePr>
          <p:cNvPr id="14" name="표 14">
            <a:extLst>
              <a:ext uri="{FF2B5EF4-FFF2-40B4-BE49-F238E27FC236}">
                <a16:creationId xmlns:a16="http://schemas.microsoft.com/office/drawing/2014/main" id="{132E9C02-440F-A6D2-0443-C93850596129}"/>
              </a:ext>
            </a:extLst>
          </p:cNvPr>
          <p:cNvGraphicFramePr>
            <a:graphicFrameLocks noGrp="1"/>
          </p:cNvGraphicFramePr>
          <p:nvPr>
            <p:extLst>
              <p:ext uri="{D42A27DB-BD31-4B8C-83A1-F6EECF244321}">
                <p14:modId xmlns:p14="http://schemas.microsoft.com/office/powerpoint/2010/main" val="284379577"/>
              </p:ext>
            </p:extLst>
          </p:nvPr>
        </p:nvGraphicFramePr>
        <p:xfrm>
          <a:off x="914400" y="2991253"/>
          <a:ext cx="4966503" cy="3777276"/>
        </p:xfrm>
        <a:graphic>
          <a:graphicData uri="http://schemas.openxmlformats.org/drawingml/2006/table">
            <a:tbl>
              <a:tblPr firstRow="1" bandRow="1">
                <a:tableStyleId>{5C22544A-7EE6-4342-B048-85BDC9FD1C3A}</a:tableStyleId>
              </a:tblPr>
              <a:tblGrid>
                <a:gridCol w="1944915">
                  <a:extLst>
                    <a:ext uri="{9D8B030D-6E8A-4147-A177-3AD203B41FA5}">
                      <a16:colId xmlns:a16="http://schemas.microsoft.com/office/drawing/2014/main" val="2418100261"/>
                    </a:ext>
                  </a:extLst>
                </a:gridCol>
                <a:gridCol w="1007196">
                  <a:extLst>
                    <a:ext uri="{9D8B030D-6E8A-4147-A177-3AD203B41FA5}">
                      <a16:colId xmlns:a16="http://schemas.microsoft.com/office/drawing/2014/main" val="3845553964"/>
                    </a:ext>
                  </a:extLst>
                </a:gridCol>
                <a:gridCol w="1007196">
                  <a:extLst>
                    <a:ext uri="{9D8B030D-6E8A-4147-A177-3AD203B41FA5}">
                      <a16:colId xmlns:a16="http://schemas.microsoft.com/office/drawing/2014/main" val="680198587"/>
                    </a:ext>
                  </a:extLst>
                </a:gridCol>
                <a:gridCol w="1007196">
                  <a:extLst>
                    <a:ext uri="{9D8B030D-6E8A-4147-A177-3AD203B41FA5}">
                      <a16:colId xmlns:a16="http://schemas.microsoft.com/office/drawing/2014/main" val="3279558450"/>
                    </a:ext>
                  </a:extLst>
                </a:gridCol>
              </a:tblGrid>
              <a:tr h="349107">
                <a:tc>
                  <a:txBody>
                    <a:bodyPr/>
                    <a:lstStyle/>
                    <a:p>
                      <a:pPr algn="ctr">
                        <a:lnSpc>
                          <a:spcPct val="110000"/>
                        </a:lnSpc>
                      </a:pPr>
                      <a:r>
                        <a:rPr lang="x-none" altLang="en-US" sz="1050" b="1" i="0" spc="-100" baseline="0" dirty="0">
                          <a:solidFill>
                            <a:schemeClr val="bg1"/>
                          </a:solidFill>
                          <a:latin typeface="NanumBarunGothic" panose="020B0603020101020101" pitchFamily="34" charset="-127"/>
                          <a:ea typeface="NanumBarunGothic" panose="020B0603020101020101" pitchFamily="34" charset="-127"/>
                        </a:rPr>
                        <a:t>Treatment Area</a:t>
                      </a: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algn="ctr">
                        <a:lnSpc>
                          <a:spcPct val="110000"/>
                        </a:lnSpc>
                      </a:pPr>
                      <a:r>
                        <a:rPr lang="ko-KR" altLang="en-US" sz="1050" b="1" i="0" spc="-100" baseline="0" dirty="0">
                          <a:solidFill>
                            <a:schemeClr val="bg1"/>
                          </a:solidFill>
                          <a:latin typeface="Arial" panose="020B0604020202020204" pitchFamily="34" charset="0"/>
                          <a:ea typeface="NanumBarunGothic" panose="020B0603020101020101" pitchFamily="34" charset="-127"/>
                        </a:rPr>
                        <a:t>Revenue in 2017</a:t>
                      </a:r>
                      <a:endParaRPr lang="x-none" altLang="en-US" sz="1050" b="1" i="0" spc="-100" baseline="0" dirty="0">
                        <a:solidFill>
                          <a:schemeClr val="bg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algn="ctr">
                        <a:lnSpc>
                          <a:spcPct val="110000"/>
                        </a:lnSpc>
                      </a:pPr>
                      <a:r>
                        <a:rPr lang="ko-KR" altLang="en-US" sz="1050" b="1" i="0" spc="-100" baseline="0" dirty="0">
                          <a:solidFill>
                            <a:schemeClr val="bg1"/>
                          </a:solidFill>
                          <a:latin typeface="Arial" panose="020B0604020202020204" pitchFamily="34" charset="0"/>
                          <a:ea typeface="NanumBarunGothic" panose="020B0603020101020101" pitchFamily="34" charset="-127"/>
                        </a:rPr>
                        <a:t>Expected revenue in </a:t>
                      </a:r>
                      <a:r>
                        <a:rPr lang="en-US" altLang="ko-KR" sz="1050" b="1" i="0" spc="-100" baseline="0" dirty="0">
                          <a:solidFill>
                            <a:schemeClr val="bg1"/>
                          </a:solidFill>
                          <a:latin typeface="Arial" panose="020B0604020202020204" pitchFamily="34" charset="0"/>
                          <a:ea typeface="NanumBarunGothic" panose="020B0603020101020101" pitchFamily="34" charset="-127"/>
                        </a:rPr>
                        <a:t>2024</a:t>
                      </a:r>
                      <a:endParaRPr lang="x-none" altLang="en-US" sz="1050" b="1" i="0" spc="-100" baseline="0" dirty="0">
                        <a:solidFill>
                          <a:schemeClr val="bg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algn="ctr">
                        <a:lnSpc>
                          <a:spcPct val="110000"/>
                        </a:lnSpc>
                      </a:pPr>
                      <a:r>
                        <a:rPr lang="x-none" altLang="en-US" sz="1050" b="1" i="0" spc="-100" baseline="0" dirty="0">
                          <a:solidFill>
                            <a:schemeClr val="bg1"/>
                          </a:solidFill>
                          <a:latin typeface="NanumBarunGothic" panose="020B0603020101020101" pitchFamily="34" charset="-127"/>
                          <a:ea typeface="NanumBarunGothic" panose="020B0603020101020101" pitchFamily="34" charset="-127"/>
                        </a:rPr>
                        <a:t>Average annual </a:t>
                      </a:r>
                      <a:r>
                        <a:rPr lang="ko-KR" altLang="en-US" sz="1050" b="1" i="0" spc="-100" baseline="0" dirty="0" err="1">
                          <a:solidFill>
                            <a:schemeClr val="bg1"/>
                          </a:solidFill>
                          <a:latin typeface="Arial" panose="020B0604020202020204" pitchFamily="34" charset="0"/>
                          <a:ea typeface="NanumBarunGothic" panose="020B0603020101020101" pitchFamily="34" charset="-127"/>
                        </a:rPr>
                        <a:t>growth rate</a:t>
                      </a:r>
                      <a:endParaRPr lang="en-US" altLang="ko-KR" sz="1050" b="1" i="0" spc="-100" baseline="0" dirty="0">
                        <a:solidFill>
                          <a:schemeClr val="bg1"/>
                        </a:solidFill>
                        <a:latin typeface="Arial" panose="020B0604020202020204" pitchFamily="34" charset="0"/>
                        <a:ea typeface="NanumBarunGothic" panose="020B0603020101020101" pitchFamily="34" charset="-127"/>
                      </a:endParaRPr>
                    </a:p>
                    <a:p>
                      <a:pPr algn="ctr">
                        <a:lnSpc>
                          <a:spcPct val="110000"/>
                        </a:lnSpc>
                      </a:pPr>
                      <a:r>
                        <a:rPr lang="en-US" altLang="ko-KR" sz="1050" b="1" i="0" spc="-100" baseline="0" dirty="0">
                          <a:solidFill>
                            <a:schemeClr val="bg1"/>
                          </a:solidFill>
                          <a:latin typeface="Arial" panose="020B0604020202020204" pitchFamily="34" charset="0"/>
                          <a:ea typeface="NanumBarunGothic" panose="020B0603020101020101" pitchFamily="34" charset="-127"/>
                        </a:rPr>
                        <a:t>2017 to 2024</a:t>
                      </a:r>
                      <a:endParaRPr lang="x-none" altLang="en-US" sz="1050" b="1" i="0" spc="-100" baseline="0" dirty="0">
                        <a:solidFill>
                          <a:schemeClr val="bg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extLst>
                  <a:ext uri="{0D108BD9-81ED-4DB2-BD59-A6C34878D82A}">
                    <a16:rowId xmlns:a16="http://schemas.microsoft.com/office/drawing/2014/main" val="1284138094"/>
                  </a:ext>
                </a:extLst>
              </a:tr>
              <a:tr h="289065">
                <a:tc>
                  <a:txBody>
                    <a:bodyPr/>
                    <a:lstStyle/>
                    <a:p>
                      <a:pPr algn="ctr">
                        <a:lnSpc>
                          <a:spcPct val="110000"/>
                        </a:lnSpc>
                      </a:pPr>
                      <a:r>
                        <a:rPr lang="x-none" altLang="en-US" sz="1050" b="1" i="0" spc="-100" baseline="0" dirty="0">
                          <a:solidFill>
                            <a:schemeClr val="tx1"/>
                          </a:solidFill>
                          <a:latin typeface="NanumBarunGothic" panose="020B0603020101020101" pitchFamily="34" charset="-127"/>
                          <a:ea typeface="NanumBarunGothic" panose="020B0603020101020101" pitchFamily="34" charset="-127"/>
                        </a:rPr>
                        <a:t>Cancer </a:t>
                      </a:r>
                      <a:r>
                        <a:rPr lang="en-US" altLang="ko-KR" sz="1050" b="1" i="0" spc="-100" baseline="0" dirty="0">
                          <a:solidFill>
                            <a:schemeClr val="tx1"/>
                          </a:solidFill>
                          <a:latin typeface="Arial" panose="020B0604020202020204" pitchFamily="34" charset="0"/>
                          <a:ea typeface="NanumBarunGothic" panose="020B0603020101020101" pitchFamily="34" charset="-127"/>
                        </a:rPr>
                        <a:t>(Oncology)</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tc>
                  <a:txBody>
                    <a:bodyPr/>
                    <a:lstStyle/>
                    <a:p>
                      <a:pPr algn="ctr">
                        <a:lnSpc>
                          <a:spcPct val="110000"/>
                        </a:lnSpc>
                      </a:pPr>
                      <a:r>
                        <a:rPr lang="en-US" altLang="x-none" sz="1050" b="1" i="0" spc="-100" baseline="0" dirty="0">
                          <a:solidFill>
                            <a:schemeClr val="tx1"/>
                          </a:solidFill>
                          <a:latin typeface="Arial" panose="020B0604020202020204" pitchFamily="34" charset="0"/>
                          <a:ea typeface="NanumBarunGothic" panose="020B0603020101020101" pitchFamily="34" charset="-127"/>
                        </a:rPr>
                        <a:t>1,040</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tc>
                  <a:txBody>
                    <a:bodyPr/>
                    <a:lstStyle/>
                    <a:p>
                      <a:pPr algn="ctr">
                        <a:lnSpc>
                          <a:spcPct val="110000"/>
                        </a:lnSpc>
                      </a:pPr>
                      <a:r>
                        <a:rPr lang="en-US" altLang="x-none" sz="1050" b="1" i="0" spc="-100" baseline="0" dirty="0">
                          <a:solidFill>
                            <a:schemeClr val="tx1"/>
                          </a:solidFill>
                          <a:latin typeface="Arial" panose="020B0604020202020204" pitchFamily="34" charset="0"/>
                          <a:ea typeface="NanumBarunGothic" panose="020B0603020101020101" pitchFamily="34" charset="-127"/>
                        </a:rPr>
                        <a:t>2,330</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tc>
                  <a:txBody>
                    <a:bodyPr/>
                    <a:lstStyle/>
                    <a:p>
                      <a:pPr algn="ctr">
                        <a:lnSpc>
                          <a:spcPct val="110000"/>
                        </a:lnSpc>
                      </a:pPr>
                      <a:r>
                        <a:rPr lang="en-US" altLang="x-none" sz="1050" b="1" i="0" spc="-100" baseline="0" dirty="0">
                          <a:solidFill>
                            <a:schemeClr val="tx1"/>
                          </a:solidFill>
                          <a:latin typeface="Arial" panose="020B0604020202020204" pitchFamily="34" charset="0"/>
                          <a:ea typeface="NanumBarunGothic" panose="020B0603020101020101" pitchFamily="34" charset="-127"/>
                        </a:rPr>
                        <a:t>12.2</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8B9DE3">
                        <a:alpha val="30000"/>
                      </a:srgbClr>
                    </a:solidFill>
                  </a:tcPr>
                </a:tc>
                <a:extLst>
                  <a:ext uri="{0D108BD9-81ED-4DB2-BD59-A6C34878D82A}">
                    <a16:rowId xmlns:a16="http://schemas.microsoft.com/office/drawing/2014/main" val="3029998317"/>
                  </a:ext>
                </a:extLst>
              </a:tr>
              <a:tr h="289065">
                <a:tc>
                  <a:txBody>
                    <a:bodyPr/>
                    <a:lstStyle/>
                    <a:p>
                      <a:pPr algn="ctr">
                        <a:lnSpc>
                          <a:spcPct val="110000"/>
                        </a:lnSpc>
                      </a:pPr>
                      <a:r>
                        <a:rPr lang="en-US" altLang="ko-KR" sz="1050" b="0" i="0" spc="-100" baseline="0" dirty="0">
                          <a:solidFill>
                            <a:schemeClr val="tx1"/>
                          </a:solidFill>
                          <a:latin typeface="Arial" panose="020B0604020202020204" pitchFamily="34" charset="0"/>
                          <a:ea typeface="NanumBarunGothic" panose="020B0603020101020101" pitchFamily="34" charset="-127"/>
                        </a:rPr>
                        <a:t>Anti-diabetics</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461</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595</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3.7</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6204775"/>
                  </a:ext>
                </a:extLst>
              </a:tr>
              <a:tr h="289065">
                <a:tc>
                  <a:txBody>
                    <a:bodyPr/>
                    <a:lstStyle/>
                    <a:p>
                      <a:pPr algn="ctr">
                        <a:lnSpc>
                          <a:spcPct val="110000"/>
                        </a:lnSpc>
                      </a:pPr>
                      <a:r>
                        <a:rPr lang="x-none" altLang="en-US" sz="1050" b="0" i="0" spc="-100" baseline="0" dirty="0">
                          <a:solidFill>
                            <a:schemeClr val="tx1"/>
                          </a:solidFill>
                          <a:latin typeface="NanumBarunGothic" panose="020B0603020101020101" pitchFamily="34" charset="-127"/>
                          <a:ea typeface="NanumBarunGothic" panose="020B0603020101020101" pitchFamily="34" charset="-127"/>
                        </a:rPr>
                        <a:t>Autoimmune diseases </a:t>
                      </a:r>
                      <a:r>
                        <a:rPr lang="en-US" altLang="ko-KR" sz="1050" b="0" i="0" spc="-100" baseline="0" dirty="0">
                          <a:solidFill>
                            <a:schemeClr val="tx1"/>
                          </a:solidFill>
                          <a:latin typeface="Arial" panose="020B0604020202020204" pitchFamily="34" charset="0"/>
                          <a:ea typeface="NanumBarunGothic" panose="020B0603020101020101" pitchFamily="34" charset="-127"/>
                        </a:rPr>
                        <a:t>(Anti-rheumatics)</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557</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567</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0.2</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6066583"/>
                  </a:ext>
                </a:extLst>
              </a:tr>
              <a:tr h="289065">
                <a:tc>
                  <a:txBody>
                    <a:bodyPr/>
                    <a:lstStyle/>
                    <a:p>
                      <a:pPr algn="ctr">
                        <a:lnSpc>
                          <a:spcPct val="110000"/>
                        </a:lnSpc>
                      </a:pPr>
                      <a:r>
                        <a:rPr lang="en-US" altLang="ko-KR" sz="1050" b="0" i="0" spc="-100" baseline="0" dirty="0">
                          <a:solidFill>
                            <a:schemeClr val="tx1"/>
                          </a:solidFill>
                          <a:latin typeface="Arial" panose="020B0604020202020204" pitchFamily="34" charset="0"/>
                          <a:ea typeface="NanumBarunGothic" panose="020B0603020101020101" pitchFamily="34" charset="-127"/>
                        </a:rPr>
                        <a:t>Vaccines</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277</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446</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7.1</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22644752"/>
                  </a:ext>
                </a:extLst>
              </a:tr>
              <a:tr h="289065">
                <a:tc>
                  <a:txBody>
                    <a:bodyPr/>
                    <a:lstStyle/>
                    <a:p>
                      <a:pPr algn="ctr">
                        <a:lnSpc>
                          <a:spcPct val="110000"/>
                        </a:lnSpc>
                      </a:pPr>
                      <a:r>
                        <a:rPr lang="en-US" altLang="ko-KR" sz="1050" b="0" i="0" spc="-100" baseline="0" dirty="0" err="1">
                          <a:solidFill>
                            <a:schemeClr val="tx1"/>
                          </a:solidFill>
                          <a:latin typeface="Arial" panose="020B0604020202020204" pitchFamily="34" charset="0"/>
                          <a:ea typeface="NanumBarunGothic" panose="020B0603020101020101" pitchFamily="34" charset="-127"/>
                        </a:rPr>
                        <a:t>Anti-virals</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424</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399</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-0.9</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1802709"/>
                  </a:ext>
                </a:extLst>
              </a:tr>
              <a:tr h="289065">
                <a:tc>
                  <a:txBody>
                    <a:bodyPr/>
                    <a:lstStyle/>
                    <a:p>
                      <a:pPr algn="ctr">
                        <a:lnSpc>
                          <a:spcPct val="110000"/>
                        </a:lnSpc>
                      </a:pPr>
                      <a:r>
                        <a:rPr lang="en-US" altLang="ko-KR" sz="1050" b="0" i="0" spc="-100" baseline="0" dirty="0">
                          <a:solidFill>
                            <a:schemeClr val="tx1"/>
                          </a:solidFill>
                          <a:latin typeface="Arial" panose="020B0604020202020204" pitchFamily="34" charset="0"/>
                          <a:ea typeface="NanumBarunGothic" panose="020B0603020101020101" pitchFamily="34" charset="-127"/>
                        </a:rPr>
                        <a:t>Immunosuppressants</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137</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381</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15.7</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15707312"/>
                  </a:ext>
                </a:extLst>
              </a:tr>
              <a:tr h="289065">
                <a:tc>
                  <a:txBody>
                    <a:bodyPr/>
                    <a:lstStyle/>
                    <a:p>
                      <a:pPr algn="ctr">
                        <a:lnSpc>
                          <a:spcPct val="110000"/>
                        </a:lnSpc>
                      </a:pPr>
                      <a:r>
                        <a:rPr lang="en-US" altLang="ko-KR" sz="1050" b="0" i="0" spc="-100" baseline="0" dirty="0">
                          <a:solidFill>
                            <a:schemeClr val="tx1"/>
                          </a:solidFill>
                          <a:latin typeface="Arial" panose="020B0604020202020204" pitchFamily="34" charset="0"/>
                          <a:ea typeface="NanumBarunGothic" panose="020B0603020101020101" pitchFamily="34" charset="-127"/>
                        </a:rPr>
                        <a:t>Bronchodilators</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272</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323</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2.5</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60844216"/>
                  </a:ext>
                </a:extLst>
              </a:tr>
              <a:tr h="289065">
                <a:tc>
                  <a:txBody>
                    <a:bodyPr/>
                    <a:lstStyle/>
                    <a:p>
                      <a:pPr algn="ctr">
                        <a:lnSpc>
                          <a:spcPct val="110000"/>
                        </a:lnSpc>
                      </a:pPr>
                      <a:r>
                        <a:rPr lang="en-US" altLang="ko-KR" sz="1050" b="0" i="0" spc="-100" baseline="0" dirty="0">
                          <a:solidFill>
                            <a:schemeClr val="tx1"/>
                          </a:solidFill>
                          <a:latin typeface="Arial" panose="020B0604020202020204" pitchFamily="34" charset="0"/>
                          <a:ea typeface="NanumBarunGothic" panose="020B0603020101020101" pitchFamily="34" charset="-127"/>
                        </a:rPr>
                        <a:t>Dermatologicals</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129</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303</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13.0</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34215295"/>
                  </a:ext>
                </a:extLst>
              </a:tr>
              <a:tr h="289065">
                <a:tc>
                  <a:txBody>
                    <a:bodyPr/>
                    <a:lstStyle/>
                    <a:p>
                      <a:pPr algn="ctr">
                        <a:lnSpc>
                          <a:spcPct val="110000"/>
                        </a:lnSpc>
                      </a:pPr>
                      <a:r>
                        <a:rPr lang="en-US" altLang="ko-KR" sz="1050" b="0" i="0" spc="-100" baseline="0" dirty="0">
                          <a:solidFill>
                            <a:schemeClr val="tx1"/>
                          </a:solidFill>
                          <a:latin typeface="Arial" panose="020B0604020202020204" pitchFamily="34" charset="0"/>
                          <a:ea typeface="NanumBarunGothic" panose="020B0603020101020101" pitchFamily="34" charset="-127"/>
                        </a:rPr>
                        <a:t>Sensory Organs</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216</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269</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3.2</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12893303"/>
                  </a:ext>
                </a:extLst>
              </a:tr>
              <a:tr h="289065">
                <a:tc>
                  <a:txBody>
                    <a:bodyPr/>
                    <a:lstStyle/>
                    <a:p>
                      <a:pPr algn="ctr">
                        <a:lnSpc>
                          <a:spcPct val="110000"/>
                        </a:lnSpc>
                      </a:pPr>
                      <a:r>
                        <a:rPr lang="ko-KR" altLang="en-US" sz="1050" b="0" i="0" spc="-100" baseline="0" dirty="0">
                          <a:solidFill>
                            <a:schemeClr val="tx1"/>
                          </a:solidFill>
                          <a:latin typeface="Arial" panose="020B0604020202020204" pitchFamily="34" charset="0"/>
                          <a:ea typeface="NanumBarunGothic" panose="020B0603020101020101" pitchFamily="34" charset="-127"/>
                        </a:rPr>
                        <a:t>High </a:t>
                      </a:r>
                      <a:r>
                        <a:rPr lang="en-US" altLang="ko-KR" sz="1050" b="0" i="0" spc="-100" baseline="0" dirty="0">
                          <a:solidFill>
                            <a:schemeClr val="tx1"/>
                          </a:solidFill>
                          <a:latin typeface="Arial" panose="020B0604020202020204" pitchFamily="34" charset="0"/>
                          <a:ea typeface="NanumBarunGothic" panose="020B0603020101020101" pitchFamily="34" charset="-127"/>
                        </a:rPr>
                        <a:t>blood</a:t>
                      </a:r>
                      <a:r>
                        <a:rPr lang="ko-KR" altLang="en-US" sz="1050" b="0" i="0" spc="-100" baseline="0" dirty="0">
                          <a:solidFill>
                            <a:schemeClr val="tx1"/>
                          </a:solidFill>
                          <a:latin typeface="Arial" panose="020B0604020202020204" pitchFamily="34" charset="0"/>
                          <a:ea typeface="NanumBarunGothic" panose="020B0603020101020101" pitchFamily="34" charset="-127"/>
                        </a:rPr>
                        <a:t> pressure </a:t>
                      </a:r>
                      <a:r>
                        <a:rPr lang="en-US" altLang="ko-KR" sz="1050" b="0" i="0" spc="-100" baseline="0" dirty="0">
                          <a:solidFill>
                            <a:schemeClr val="tx1"/>
                          </a:solidFill>
                          <a:latin typeface="Arial" panose="020B0604020202020204" pitchFamily="34" charset="0"/>
                          <a:ea typeface="NanumBarunGothic" panose="020B0603020101020101" pitchFamily="34" charset="-127"/>
                        </a:rPr>
                        <a:t>(</a:t>
                      </a:r>
                      <a:r>
                        <a:rPr lang="en-US" altLang="ko-KR" sz="1050" b="0" i="0" spc="-100" baseline="0" dirty="0" err="1">
                          <a:solidFill>
                            <a:schemeClr val="tx1"/>
                          </a:solidFill>
                          <a:latin typeface="Arial" panose="020B0604020202020204" pitchFamily="34" charset="0"/>
                          <a:ea typeface="NanumBarunGothic" panose="020B0603020101020101" pitchFamily="34" charset="-127"/>
                        </a:rPr>
                        <a:t>AntiOhypertensives)</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230</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244</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0000"/>
                        </a:lnSpc>
                      </a:pPr>
                      <a:r>
                        <a:rPr lang="en-US" altLang="x-none" sz="1050" b="0" i="0" spc="-100" baseline="0" dirty="0">
                          <a:solidFill>
                            <a:schemeClr val="tx1"/>
                          </a:solidFill>
                          <a:latin typeface="Arial" panose="020B0604020202020204" pitchFamily="34" charset="0"/>
                          <a:ea typeface="NanumBarunGothic" panose="020B0603020101020101" pitchFamily="34" charset="-127"/>
                        </a:rPr>
                        <a:t>0.8</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02509182"/>
                  </a:ext>
                </a:extLst>
              </a:tr>
            </a:tbl>
          </a:graphicData>
        </a:graphic>
      </p:graphicFrame>
      <p:sp>
        <p:nvSpPr>
          <p:cNvPr id="15" name="TextBox 14">
            <a:extLst>
              <a:ext uri="{FF2B5EF4-FFF2-40B4-BE49-F238E27FC236}">
                <a16:creationId xmlns:a16="http://schemas.microsoft.com/office/drawing/2014/main" id="{358A8A76-3FF2-5185-0728-7ADCAA763B56}"/>
              </a:ext>
            </a:extLst>
          </p:cNvPr>
          <p:cNvSpPr txBox="1"/>
          <p:nvPr/>
        </p:nvSpPr>
        <p:spPr>
          <a:xfrm>
            <a:off x="3429000" y="2673974"/>
            <a:ext cx="2488679" cy="230832"/>
          </a:xfrm>
          <a:prstGeom prst="rect">
            <a:avLst/>
          </a:prstGeom>
          <a:noFill/>
        </p:spPr>
        <p:txBody>
          <a:bodyPr wrap="square" rtlCol="0" anchor="ctr">
            <a:spAutoFit/>
          </a:bodyPr>
          <a:lstStyle/>
          <a:p>
            <a:pPr algn="r"/>
            <a:r>
              <a:rPr lang="en-US" altLang="ko-KR" sz="900" b="1" dirty="0">
                <a:solidFill>
                  <a:srgbClr val="465CBD"/>
                </a:solidFill>
                <a:latin typeface="Arial" panose="020B0604020202020204" pitchFamily="34" charset="0"/>
                <a:ea typeface="NanumBarunGothic" panose="020B0603020101020101" pitchFamily="34" charset="-127"/>
              </a:rPr>
              <a:t>(</a:t>
            </a:r>
            <a:r>
              <a:rPr lang="ko-KR" altLang="en-US" sz="900" b="1" dirty="0">
                <a:solidFill>
                  <a:srgbClr val="465CBD"/>
                </a:solidFill>
                <a:latin typeface="Arial" panose="020B0604020202020204" pitchFamily="34" charset="0"/>
                <a:ea typeface="NanumBarunGothic" panose="020B0603020101020101" pitchFamily="34" charset="-127"/>
              </a:rPr>
              <a:t>$ </a:t>
            </a:r>
            <a:r>
              <a:rPr lang="en-HK" altLang="ko-KR" sz="900" b="1" dirty="0">
                <a:solidFill>
                  <a:srgbClr val="465CBD"/>
                </a:solidFill>
                <a:latin typeface="Arial" panose="020B0604020202020204" pitchFamily="34" charset="0"/>
                <a:ea typeface="NanumBarunGothic" panose="020B0603020101020101" pitchFamily="34" charset="-127"/>
              </a:rPr>
              <a:t>billion,</a:t>
            </a:r>
            <a:r>
              <a:rPr lang="en-US" altLang="ko-KR" sz="900" b="1" dirty="0">
                <a:solidFill>
                  <a:srgbClr val="465CBD"/>
                </a:solidFill>
                <a:latin typeface="Arial" panose="020B0604020202020204" pitchFamily="34" charset="0"/>
                <a:ea typeface="NanumBarunGothic" panose="020B0603020101020101" pitchFamily="34" charset="-127"/>
              </a:rPr>
              <a:t> %) </a:t>
            </a:r>
            <a:r>
              <a:rPr lang="ko-KR" altLang="en-US" sz="900" b="1" dirty="0">
                <a:solidFill>
                  <a:srgbClr val="465CBD"/>
                </a:solidFill>
                <a:latin typeface="Arial" panose="020B0604020202020204" pitchFamily="34" charset="0"/>
                <a:ea typeface="NanumBarunGothic" panose="020B0603020101020101" pitchFamily="34" charset="-127"/>
              </a:rPr>
              <a:t>Source</a:t>
            </a:r>
            <a:r>
              <a:rPr lang="en-US" altLang="ko-KR" sz="900" b="1" dirty="0">
                <a:solidFill>
                  <a:srgbClr val="465CBD"/>
                </a:solidFill>
                <a:latin typeface="Arial" panose="020B0604020202020204" pitchFamily="34" charset="0"/>
                <a:ea typeface="NanumBarunGothic" panose="020B0603020101020101" pitchFamily="34" charset="-127"/>
              </a:rPr>
              <a:t>: </a:t>
            </a:r>
            <a:r>
              <a:rPr lang="en-US" altLang="ko-KR" sz="900" b="1" dirty="0" err="1">
                <a:solidFill>
                  <a:srgbClr val="465CBD"/>
                </a:solidFill>
                <a:latin typeface="Arial" panose="020B0604020202020204" pitchFamily="34" charset="0"/>
                <a:ea typeface="NanumBarunGothic" panose="020B0603020101020101" pitchFamily="34" charset="-127"/>
              </a:rPr>
              <a:t>Evaluatepharma</a:t>
            </a:r>
            <a:endParaRPr lang="en-US" altLang="ko-KR" sz="900" b="1" dirty="0">
              <a:solidFill>
                <a:srgbClr val="465CBD"/>
              </a:solidFill>
              <a:latin typeface="Arial" panose="020B0604020202020204" pitchFamily="34" charset="0"/>
              <a:ea typeface="NanumBarunGothic" panose="020B0603020101020101" pitchFamily="34" charset="-127"/>
            </a:endParaRPr>
          </a:p>
        </p:txBody>
      </p:sp>
      <p:graphicFrame>
        <p:nvGraphicFramePr>
          <p:cNvPr id="19" name="표 19">
            <a:extLst>
              <a:ext uri="{FF2B5EF4-FFF2-40B4-BE49-F238E27FC236}">
                <a16:creationId xmlns:a16="http://schemas.microsoft.com/office/drawing/2014/main" id="{D8B8C0C4-028C-D9BA-473F-30152E4952C5}"/>
              </a:ext>
            </a:extLst>
          </p:cNvPr>
          <p:cNvGraphicFramePr>
            <a:graphicFrameLocks noGrp="1"/>
          </p:cNvGraphicFramePr>
          <p:nvPr>
            <p:extLst>
              <p:ext uri="{D42A27DB-BD31-4B8C-83A1-F6EECF244321}">
                <p14:modId xmlns:p14="http://schemas.microsoft.com/office/powerpoint/2010/main" val="2780565655"/>
              </p:ext>
            </p:extLst>
          </p:nvPr>
        </p:nvGraphicFramePr>
        <p:xfrm>
          <a:off x="5986443" y="2991252"/>
          <a:ext cx="6019801" cy="3709568"/>
        </p:xfrm>
        <a:graphic>
          <a:graphicData uri="http://schemas.openxmlformats.org/drawingml/2006/table">
            <a:tbl>
              <a:tblPr firstRow="1" bandRow="1">
                <a:tableStyleId>{5C22544A-7EE6-4342-B048-85BDC9FD1C3A}</a:tableStyleId>
              </a:tblPr>
              <a:tblGrid>
                <a:gridCol w="491089">
                  <a:extLst>
                    <a:ext uri="{9D8B030D-6E8A-4147-A177-3AD203B41FA5}">
                      <a16:colId xmlns:a16="http://schemas.microsoft.com/office/drawing/2014/main" val="208583936"/>
                    </a:ext>
                  </a:extLst>
                </a:gridCol>
                <a:gridCol w="1477096">
                  <a:extLst>
                    <a:ext uri="{9D8B030D-6E8A-4147-A177-3AD203B41FA5}">
                      <a16:colId xmlns:a16="http://schemas.microsoft.com/office/drawing/2014/main" val="1575725009"/>
                    </a:ext>
                  </a:extLst>
                </a:gridCol>
                <a:gridCol w="1613215">
                  <a:extLst>
                    <a:ext uri="{9D8B030D-6E8A-4147-A177-3AD203B41FA5}">
                      <a16:colId xmlns:a16="http://schemas.microsoft.com/office/drawing/2014/main" val="2763574560"/>
                    </a:ext>
                  </a:extLst>
                </a:gridCol>
                <a:gridCol w="990600">
                  <a:extLst>
                    <a:ext uri="{9D8B030D-6E8A-4147-A177-3AD203B41FA5}">
                      <a16:colId xmlns:a16="http://schemas.microsoft.com/office/drawing/2014/main" val="4063175897"/>
                    </a:ext>
                  </a:extLst>
                </a:gridCol>
                <a:gridCol w="1447801">
                  <a:extLst>
                    <a:ext uri="{9D8B030D-6E8A-4147-A177-3AD203B41FA5}">
                      <a16:colId xmlns:a16="http://schemas.microsoft.com/office/drawing/2014/main" val="673140655"/>
                    </a:ext>
                  </a:extLst>
                </a:gridCol>
              </a:tblGrid>
              <a:tr h="244794">
                <a:tc>
                  <a:txBody>
                    <a:bodyPr/>
                    <a:lstStyle/>
                    <a:p>
                      <a:pPr algn="ctr"/>
                      <a:r>
                        <a:rPr lang="en-HK" altLang="en-US" sz="1050" b="1" i="0" spc="-100" baseline="0" dirty="0">
                          <a:solidFill>
                            <a:schemeClr val="bg1"/>
                          </a:solidFill>
                          <a:latin typeface="NanumBarunGothic" panose="020B0603020101020101" pitchFamily="34" charset="-127"/>
                          <a:ea typeface="NanumBarunGothic" panose="020B0603020101020101" pitchFamily="34" charset="-127"/>
                        </a:rPr>
                        <a:t>NO</a:t>
                      </a:r>
                      <a:endParaRPr lang="x-none" altLang="en-US" sz="1050" b="1" i="0" spc="-100" baseline="0" dirty="0">
                        <a:solidFill>
                          <a:schemeClr val="bg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a:r>
                        <a:rPr lang="x-none" altLang="en-US" sz="1050" b="1" i="0" spc="-100" baseline="0" dirty="0">
                          <a:solidFill>
                            <a:schemeClr val="bg1"/>
                          </a:solidFill>
                          <a:latin typeface="NanumBarunGothic" panose="020B0603020101020101" pitchFamily="34" charset="-127"/>
                          <a:ea typeface="NanumBarunGothic" panose="020B0603020101020101" pitchFamily="34" charset="-127"/>
                        </a:rPr>
                        <a:t>Product Name</a:t>
                      </a: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a:r>
                        <a:rPr lang="x-none" altLang="en-US" sz="1050" b="1" i="0" spc="-100" baseline="0" dirty="0">
                          <a:solidFill>
                            <a:schemeClr val="bg1"/>
                          </a:solidFill>
                          <a:latin typeface="NanumBarunGothic" panose="020B0603020101020101" pitchFamily="34" charset="-127"/>
                          <a:ea typeface="NanumBarunGothic" panose="020B0603020101020101" pitchFamily="34" charset="-127"/>
                        </a:rPr>
                        <a:t>Vendor name</a:t>
                      </a: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a:r>
                        <a:rPr lang="en-US" altLang="ko-KR" sz="1050" b="1" i="0" spc="-100" baseline="0" dirty="0">
                          <a:solidFill>
                            <a:schemeClr val="bg1"/>
                          </a:solidFill>
                          <a:latin typeface="Arial" panose="020B0604020202020204" pitchFamily="34" charset="0"/>
                          <a:ea typeface="NanumBarunGothic" panose="020B0603020101020101" pitchFamily="34" charset="-127"/>
                        </a:rPr>
                        <a:t>Revenue (20</a:t>
                      </a:r>
                      <a:r>
                        <a:rPr lang="ko-KR" altLang="en-US" sz="1050" b="1" i="0" spc="-100" baseline="0" dirty="0">
                          <a:solidFill>
                            <a:schemeClr val="bg1"/>
                          </a:solidFill>
                          <a:latin typeface="Arial" panose="020B0604020202020204" pitchFamily="34" charset="0"/>
                          <a:ea typeface="NanumBarunGothic" panose="020B0603020101020101" pitchFamily="34" charset="-127"/>
                        </a:rPr>
                        <a:t>17)</a:t>
                      </a:r>
                      <a:endParaRPr lang="x-none" altLang="en-US" sz="1050" b="1" i="0" spc="-100" baseline="0" dirty="0">
                        <a:solidFill>
                          <a:schemeClr val="bg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a:r>
                        <a:rPr lang="en-HK" altLang="en-US" sz="1050" b="1" i="0" spc="-100" baseline="0" dirty="0" err="1">
                          <a:solidFill>
                            <a:schemeClr val="bg1"/>
                          </a:solidFill>
                          <a:latin typeface="NanumBarunGothic" panose="020B0603020101020101" pitchFamily="34" charset="-127"/>
                          <a:ea typeface="NanumBarunGothic" panose="020B0603020101020101" pitchFamily="34" charset="-127"/>
                        </a:rPr>
                        <a:t>classfication</a:t>
                      </a:r>
                      <a:endParaRPr lang="x-none" altLang="en-US" sz="1050" b="1" i="0" spc="-100" baseline="0" dirty="0">
                        <a:solidFill>
                          <a:schemeClr val="bg1"/>
                        </a:solidFill>
                        <a:latin typeface="NanumBarunGothic" panose="020B0603020101020101" pitchFamily="34" charset="-127"/>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extLst>
                  <a:ext uri="{0D108BD9-81ED-4DB2-BD59-A6C34878D82A}">
                    <a16:rowId xmlns:a16="http://schemas.microsoft.com/office/drawing/2014/main" val="669336146"/>
                  </a:ext>
                </a:extLst>
              </a:tr>
              <a:tr h="400571">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1</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ko-KR" sz="1050" b="1" i="0" spc="-100" baseline="0" dirty="0">
                          <a:solidFill>
                            <a:schemeClr val="tx1"/>
                          </a:solidFill>
                          <a:latin typeface="Arial" panose="020B0604020202020204" pitchFamily="34" charset="0"/>
                          <a:ea typeface="NanumBarunGothic" panose="020B0603020101020101" pitchFamily="34" charset="-127"/>
                        </a:rPr>
                        <a:t>Humira</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x-none" sz="1050" b="1" i="0" spc="-100" baseline="0" dirty="0" err="1">
                          <a:solidFill>
                            <a:schemeClr val="tx1"/>
                          </a:solidFill>
                          <a:latin typeface="Arial" panose="020B0604020202020204" pitchFamily="34" charset="0"/>
                          <a:ea typeface="NanumBarunGothic" panose="020B0603020101020101" pitchFamily="34" charset="-127"/>
                        </a:rPr>
                        <a:t>Abbvie</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ko-KR" sz="1050" b="1" i="0" spc="-100" baseline="0" dirty="0">
                          <a:solidFill>
                            <a:schemeClr val="tx1"/>
                          </a:solidFill>
                          <a:latin typeface="Arial" panose="020B0604020202020204" pitchFamily="34" charset="0"/>
                          <a:ea typeface="NanumBarunGothic" panose="020B0603020101020101" pitchFamily="34" charset="-127"/>
                        </a:rPr>
                        <a:t>18.4</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x-none" altLang="en-US" sz="1050" b="1" i="0" spc="-100" baseline="0" dirty="0">
                          <a:solidFill>
                            <a:schemeClr val="tx1"/>
                          </a:solidFill>
                          <a:latin typeface="NanumBarunGothic" panose="020B0603020101020101" pitchFamily="34" charset="-127"/>
                          <a:ea typeface="NanumBarunGothic" panose="020B0603020101020101" pitchFamily="34" charset="-127"/>
                        </a:rPr>
                        <a:t>Monoclonal antibodies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extLst>
                  <a:ext uri="{0D108BD9-81ED-4DB2-BD59-A6C34878D82A}">
                    <a16:rowId xmlns:a16="http://schemas.microsoft.com/office/drawing/2014/main" val="2595199152"/>
                  </a:ext>
                </a:extLst>
              </a:tr>
              <a:tr h="313808">
                <a:tc>
                  <a:txBody>
                    <a:bodyPr/>
                    <a:lstStyle/>
                    <a:p>
                      <a:pPr algn="ctr"/>
                      <a:r>
                        <a:rPr lang="en-US" altLang="x-none" sz="1050" b="0" i="0" spc="-100" baseline="0" dirty="0">
                          <a:solidFill>
                            <a:schemeClr val="tx1"/>
                          </a:solidFill>
                          <a:latin typeface="Arial" panose="020B0604020202020204" pitchFamily="34" charset="0"/>
                          <a:ea typeface="NanumBarunGothic" panose="020B0603020101020101" pitchFamily="34" charset="-127"/>
                        </a:rPr>
                        <a:t>2</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50" b="0" i="0" spc="-100" baseline="0" dirty="0">
                          <a:solidFill>
                            <a:schemeClr val="tx1"/>
                          </a:solidFill>
                          <a:latin typeface="Arial" panose="020B0604020202020204" pitchFamily="34" charset="0"/>
                          <a:ea typeface="NanumBarunGothic" panose="020B0603020101020101" pitchFamily="34" charset="-127"/>
                        </a:rPr>
                        <a:t>Revlimid</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50" b="0" i="0" spc="-100" baseline="0" dirty="0">
                          <a:solidFill>
                            <a:schemeClr val="tx1"/>
                          </a:solidFill>
                          <a:latin typeface="Arial" panose="020B0604020202020204" pitchFamily="34" charset="0"/>
                          <a:ea typeface="NanumBarunGothic" panose="020B0603020101020101" pitchFamily="34" charset="-127"/>
                        </a:rPr>
                        <a:t>Celgene</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x-none" sz="1050" b="0" i="0" spc="-100" baseline="0" dirty="0">
                          <a:solidFill>
                            <a:schemeClr val="tx1"/>
                          </a:solidFill>
                          <a:latin typeface="Arial" panose="020B0604020202020204" pitchFamily="34" charset="0"/>
                          <a:ea typeface="NanumBarunGothic" panose="020B0603020101020101" pitchFamily="34" charset="-127"/>
                        </a:rPr>
                        <a:t>8.2</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x-none" altLang="en-US" sz="1050" b="0" i="0" spc="-100" baseline="0" dirty="0">
                          <a:solidFill>
                            <a:schemeClr val="tx1"/>
                          </a:solidFill>
                          <a:latin typeface="NanumBarunGothic" panose="020B0603020101020101" pitchFamily="34" charset="-127"/>
                          <a:ea typeface="NanumBarunGothic" panose="020B0603020101020101" pitchFamily="34" charset="-127"/>
                        </a:rPr>
                        <a:t>Synthetic Drugs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1132748"/>
                  </a:ext>
                </a:extLst>
              </a:tr>
              <a:tr h="400571">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3</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ko-KR" sz="1050" b="1" i="0" spc="-100" baseline="0" dirty="0">
                          <a:solidFill>
                            <a:schemeClr val="tx1"/>
                          </a:solidFill>
                          <a:latin typeface="Arial" panose="020B0604020202020204" pitchFamily="34" charset="0"/>
                          <a:ea typeface="NanumBarunGothic" panose="020B0603020101020101" pitchFamily="34" charset="-127"/>
                        </a:rPr>
                        <a:t>Rituxan</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ko-KR" sz="1050" b="1" i="0" spc="-100" baseline="0" dirty="0">
                          <a:solidFill>
                            <a:schemeClr val="tx1"/>
                          </a:solidFill>
                          <a:latin typeface="Arial" panose="020B0604020202020204" pitchFamily="34" charset="0"/>
                          <a:ea typeface="NanumBarunGothic" panose="020B0603020101020101" pitchFamily="34" charset="-127"/>
                        </a:rPr>
                        <a:t>Roche</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7.5</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x-none" altLang="en-US" sz="1050" b="1" i="0" spc="-100" baseline="0" dirty="0">
                          <a:solidFill>
                            <a:schemeClr val="tx1"/>
                          </a:solidFill>
                          <a:latin typeface="NanumBarunGothic" panose="020B0603020101020101" pitchFamily="34" charset="-127"/>
                          <a:ea typeface="NanumBarunGothic" panose="020B0603020101020101" pitchFamily="34" charset="-127"/>
                        </a:rPr>
                        <a:t>Monoclonal antibodies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extLst>
                  <a:ext uri="{0D108BD9-81ED-4DB2-BD59-A6C34878D82A}">
                    <a16:rowId xmlns:a16="http://schemas.microsoft.com/office/drawing/2014/main" val="45960785"/>
                  </a:ext>
                </a:extLst>
              </a:tr>
              <a:tr h="400571">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4</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ko-KR" sz="1050" b="1" i="0" spc="-100" baseline="0" dirty="0">
                          <a:solidFill>
                            <a:schemeClr val="tx1"/>
                          </a:solidFill>
                          <a:latin typeface="Arial" panose="020B0604020202020204" pitchFamily="34" charset="0"/>
                          <a:ea typeface="NanumBarunGothic" panose="020B0603020101020101" pitchFamily="34" charset="-127"/>
                        </a:rPr>
                        <a:t>Herceptin</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050" b="1" i="0" spc="-100" baseline="0" dirty="0">
                          <a:solidFill>
                            <a:schemeClr val="tx1"/>
                          </a:solidFill>
                          <a:latin typeface="Arial" panose="020B0604020202020204" pitchFamily="34" charset="0"/>
                          <a:ea typeface="NanumBarunGothic" panose="020B0603020101020101" pitchFamily="34" charset="-127"/>
                        </a:rPr>
                        <a:t>Roche</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7.1</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x-none" altLang="en-US" sz="1050" b="1" i="0" spc="-100" baseline="0" dirty="0">
                          <a:solidFill>
                            <a:schemeClr val="tx1"/>
                          </a:solidFill>
                          <a:latin typeface="NanumBarunGothic" panose="020B0603020101020101" pitchFamily="34" charset="-127"/>
                          <a:ea typeface="NanumBarunGothic" panose="020B0603020101020101" pitchFamily="34" charset="-127"/>
                        </a:rPr>
                        <a:t>Monoclonal antibodies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extLst>
                  <a:ext uri="{0D108BD9-81ED-4DB2-BD59-A6C34878D82A}">
                    <a16:rowId xmlns:a16="http://schemas.microsoft.com/office/drawing/2014/main" val="3354505072"/>
                  </a:ext>
                </a:extLst>
              </a:tr>
              <a:tr h="0">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5</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ko-KR" sz="1050" b="1" i="0" spc="-100" baseline="0" dirty="0">
                          <a:solidFill>
                            <a:schemeClr val="tx1"/>
                          </a:solidFill>
                          <a:latin typeface="Arial" panose="020B0604020202020204" pitchFamily="34" charset="0"/>
                          <a:ea typeface="NanumBarunGothic" panose="020B0603020101020101" pitchFamily="34" charset="-127"/>
                        </a:rPr>
                        <a:t>Avastin</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050" b="1" i="0" spc="-100" baseline="0" dirty="0">
                          <a:solidFill>
                            <a:schemeClr val="tx1"/>
                          </a:solidFill>
                          <a:latin typeface="Arial" panose="020B0604020202020204" pitchFamily="34" charset="0"/>
                          <a:ea typeface="NanumBarunGothic" panose="020B0603020101020101" pitchFamily="34" charset="-127"/>
                        </a:rPr>
                        <a:t>Roche</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6.8</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x-none" altLang="en-US" sz="1050" b="1" i="0" spc="-100" baseline="0" dirty="0">
                          <a:solidFill>
                            <a:schemeClr val="tx1"/>
                          </a:solidFill>
                          <a:latin typeface="NanumBarunGothic" panose="020B0603020101020101" pitchFamily="34" charset="-127"/>
                          <a:ea typeface="NanumBarunGothic" panose="020B0603020101020101" pitchFamily="34" charset="-127"/>
                        </a:rPr>
                        <a:t>Monoclonal antibodies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extLst>
                  <a:ext uri="{0D108BD9-81ED-4DB2-BD59-A6C34878D82A}">
                    <a16:rowId xmlns:a16="http://schemas.microsoft.com/office/drawing/2014/main" val="775953440"/>
                  </a:ext>
                </a:extLst>
              </a:tr>
              <a:tr h="400571">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6</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Remicade</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x-none" altLang="en-US" sz="1050" b="1" i="0" spc="-100" baseline="0" dirty="0">
                          <a:solidFill>
                            <a:schemeClr val="tx1"/>
                          </a:solidFill>
                          <a:latin typeface="NanumBarunGothic" panose="020B0603020101020101" pitchFamily="34" charset="-127"/>
                          <a:ea typeface="NanumBarunGothic" panose="020B0603020101020101" pitchFamily="34" charset="-127"/>
                        </a:rPr>
                        <a:t>Johnson &amp; Johnson </a:t>
                      </a:r>
                      <a:r>
                        <a:rPr lang="en-US" altLang="x-none" sz="1050" b="1" i="0" spc="-100" baseline="0" dirty="0">
                          <a:solidFill>
                            <a:schemeClr val="tx1"/>
                          </a:solidFill>
                          <a:latin typeface="Arial" panose="020B0604020202020204" pitchFamily="34" charset="0"/>
                          <a:ea typeface="NanumBarunGothic" panose="020B0603020101020101" pitchFamily="34" charset="-127"/>
                        </a:rPr>
                        <a:t>(J&amp;J)</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5.8</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x-none" altLang="en-US" sz="1050" b="1" i="0" spc="-100" baseline="0" dirty="0">
                          <a:solidFill>
                            <a:schemeClr val="tx1"/>
                          </a:solidFill>
                          <a:latin typeface="NanumBarunGothic" panose="020B0603020101020101" pitchFamily="34" charset="-127"/>
                          <a:ea typeface="NanumBarunGothic" panose="020B0603020101020101" pitchFamily="34" charset="-127"/>
                        </a:rPr>
                        <a:t>Monoclonal antibodies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extLst>
                  <a:ext uri="{0D108BD9-81ED-4DB2-BD59-A6C34878D82A}">
                    <a16:rowId xmlns:a16="http://schemas.microsoft.com/office/drawing/2014/main" val="4068250834"/>
                  </a:ext>
                </a:extLst>
              </a:tr>
              <a:tr h="244794">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7</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ko-KR" sz="1050" b="1" i="0" spc="-100" baseline="0" dirty="0">
                          <a:solidFill>
                            <a:schemeClr val="tx1"/>
                          </a:solidFill>
                          <a:latin typeface="Arial" panose="020B0604020202020204" pitchFamily="34" charset="0"/>
                          <a:ea typeface="NanumBarunGothic" panose="020B0603020101020101" pitchFamily="34" charset="-127"/>
                        </a:rPr>
                        <a:t>Prevnar 13</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Pfizer</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5.6</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x-none" altLang="en-US" sz="1050" b="1" i="0" spc="-100" baseline="0" dirty="0">
                          <a:solidFill>
                            <a:schemeClr val="tx1"/>
                          </a:solidFill>
                          <a:latin typeface="NanumBarunGothic" panose="020B0603020101020101" pitchFamily="34" charset="-127"/>
                          <a:ea typeface="NanumBarunGothic" panose="020B0603020101020101" pitchFamily="34" charset="-127"/>
                        </a:rPr>
                        <a:t>Vaccines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extLst>
                  <a:ext uri="{0D108BD9-81ED-4DB2-BD59-A6C34878D82A}">
                    <a16:rowId xmlns:a16="http://schemas.microsoft.com/office/drawing/2014/main" val="657640275"/>
                  </a:ext>
                </a:extLst>
              </a:tr>
              <a:tr h="313808">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8</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ko-KR" sz="1050" b="1" i="0" spc="-100" baseline="0" dirty="0">
                          <a:solidFill>
                            <a:schemeClr val="tx1"/>
                          </a:solidFill>
                          <a:latin typeface="Arial" panose="020B0604020202020204" pitchFamily="34" charset="0"/>
                          <a:ea typeface="NanumBarunGothic" panose="020B0603020101020101" pitchFamily="34" charset="-127"/>
                        </a:rPr>
                        <a:t>Enbrel</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ko-KR" sz="1050" b="1" i="0" spc="-100" baseline="0" dirty="0">
                          <a:solidFill>
                            <a:schemeClr val="tx1"/>
                          </a:solidFill>
                          <a:latin typeface="Arial" panose="020B0604020202020204" pitchFamily="34" charset="0"/>
                          <a:ea typeface="NanumBarunGothic" panose="020B0603020101020101" pitchFamily="34" charset="-127"/>
                        </a:rPr>
                        <a:t>Amgen/Pfizer</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5.4</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x-none" altLang="en-US" sz="1050" b="1" i="0" spc="-100" baseline="0" dirty="0">
                          <a:solidFill>
                            <a:schemeClr val="tx1"/>
                          </a:solidFill>
                          <a:latin typeface="NanumBarunGothic" panose="020B0603020101020101" pitchFamily="34" charset="-127"/>
                          <a:ea typeface="NanumBarunGothic" panose="020B0603020101020101" pitchFamily="34" charset="-127"/>
                        </a:rPr>
                        <a:t>Fusion Proteins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extLst>
                  <a:ext uri="{0D108BD9-81ED-4DB2-BD59-A6C34878D82A}">
                    <a16:rowId xmlns:a16="http://schemas.microsoft.com/office/drawing/2014/main" val="752661138"/>
                  </a:ext>
                </a:extLst>
              </a:tr>
              <a:tr h="378681">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9</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Lantus</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ko-KR" sz="1050" b="1" i="0" spc="-100" baseline="0" dirty="0">
                          <a:solidFill>
                            <a:schemeClr val="tx1"/>
                          </a:solidFill>
                          <a:latin typeface="Arial" panose="020B0604020202020204" pitchFamily="34" charset="0"/>
                          <a:ea typeface="NanumBarunGothic" panose="020B0603020101020101" pitchFamily="34" charset="-127"/>
                        </a:rPr>
                        <a:t>Sanofi</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en-US" altLang="x-none" sz="1050" b="1" i="0" spc="-100" baseline="0" dirty="0">
                          <a:solidFill>
                            <a:schemeClr val="tx1"/>
                          </a:solidFill>
                          <a:latin typeface="Arial" panose="020B0604020202020204" pitchFamily="34" charset="0"/>
                          <a:ea typeface="NanumBarunGothic" panose="020B0603020101020101" pitchFamily="34" charset="-127"/>
                        </a:rPr>
                        <a:t>5.2</a:t>
                      </a:r>
                      <a:endParaRPr lang="x-none" altLang="en-US" sz="1050" b="1"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tc>
                  <a:txBody>
                    <a:bodyPr/>
                    <a:lstStyle/>
                    <a:p>
                      <a:pPr algn="ctr"/>
                      <a:r>
                        <a:rPr lang="x-none" altLang="en-US" sz="1050" b="1" i="0" spc="-100" baseline="0" dirty="0">
                          <a:solidFill>
                            <a:schemeClr val="tx1"/>
                          </a:solidFill>
                          <a:latin typeface="NanumBarunGothic" panose="020B0603020101020101" pitchFamily="34" charset="-127"/>
                          <a:ea typeface="NanumBarunGothic" panose="020B0603020101020101" pitchFamily="34" charset="-127"/>
                        </a:rPr>
                        <a:t>Manufactured Synthetic Proteins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B9DE3">
                        <a:alpha val="30000"/>
                      </a:srgbClr>
                    </a:solidFill>
                  </a:tcPr>
                </a:tc>
                <a:extLst>
                  <a:ext uri="{0D108BD9-81ED-4DB2-BD59-A6C34878D82A}">
                    <a16:rowId xmlns:a16="http://schemas.microsoft.com/office/drawing/2014/main" val="1942959611"/>
                  </a:ext>
                </a:extLst>
              </a:tr>
              <a:tr h="313808">
                <a:tc>
                  <a:txBody>
                    <a:bodyPr/>
                    <a:lstStyle/>
                    <a:p>
                      <a:pPr algn="ctr"/>
                      <a:r>
                        <a:rPr lang="en-US" altLang="x-none" sz="1050" b="0" i="0" spc="-100" baseline="0" dirty="0">
                          <a:solidFill>
                            <a:schemeClr val="tx1"/>
                          </a:solidFill>
                          <a:latin typeface="Arial" panose="020B0604020202020204" pitchFamily="34" charset="0"/>
                          <a:ea typeface="NanumBarunGothic" panose="020B0603020101020101" pitchFamily="34" charset="-127"/>
                        </a:rPr>
                        <a:t>10</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50" b="0" i="0" spc="-100" baseline="0" dirty="0">
                          <a:solidFill>
                            <a:schemeClr val="tx1"/>
                          </a:solidFill>
                          <a:latin typeface="Arial" panose="020B0604020202020204" pitchFamily="34" charset="0"/>
                          <a:ea typeface="NanumBarunGothic" panose="020B0603020101020101" pitchFamily="34" charset="-127"/>
                        </a:rPr>
                        <a:t>Lyrica</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x-none" sz="1050" b="0" i="0" spc="-100" baseline="0" dirty="0">
                          <a:solidFill>
                            <a:schemeClr val="tx1"/>
                          </a:solidFill>
                          <a:latin typeface="Arial" panose="020B0604020202020204" pitchFamily="34" charset="0"/>
                          <a:ea typeface="NanumBarunGothic" panose="020B0603020101020101" pitchFamily="34" charset="-127"/>
                        </a:rPr>
                        <a:t>Pfizer</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x-none" sz="1050" b="0" i="0" spc="-100" baseline="0" dirty="0">
                          <a:solidFill>
                            <a:schemeClr val="tx1"/>
                          </a:solidFill>
                          <a:latin typeface="Arial" panose="020B0604020202020204" pitchFamily="34" charset="0"/>
                          <a:ea typeface="NanumBarunGothic" panose="020B0603020101020101" pitchFamily="34" charset="-127"/>
                        </a:rPr>
                        <a:t>5.1</a:t>
                      </a:r>
                      <a:endParaRPr lang="x-none" altLang="en-US" sz="1050" b="0" i="0" spc="-100" baseline="0" dirty="0">
                        <a:solidFill>
                          <a:schemeClr val="tx1"/>
                        </a:solidFill>
                        <a:latin typeface="NanumBarunGothic" panose="020B0603020101020101" pitchFamily="34" charset="-127"/>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x-none" altLang="en-US" sz="1050" b="0" i="0" spc="-100" baseline="0" dirty="0">
                          <a:solidFill>
                            <a:schemeClr val="tx1"/>
                          </a:solidFill>
                          <a:latin typeface="NanumBarunGothic" panose="020B0603020101020101" pitchFamily="34" charset="-127"/>
                          <a:ea typeface="NanumBarunGothic" panose="020B0603020101020101" pitchFamily="34" charset="-127"/>
                        </a:rPr>
                        <a:t>Synthetic Drugs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4897520"/>
                  </a:ext>
                </a:extLst>
              </a:tr>
            </a:tbl>
          </a:graphicData>
        </a:graphic>
      </p:graphicFrame>
      <p:grpSp>
        <p:nvGrpSpPr>
          <p:cNvPr id="21" name="그룹 20">
            <a:extLst>
              <a:ext uri="{FF2B5EF4-FFF2-40B4-BE49-F238E27FC236}">
                <a16:creationId xmlns:a16="http://schemas.microsoft.com/office/drawing/2014/main" id="{A78C4D8B-89BF-8B50-998C-D778E3B6BBCF}"/>
              </a:ext>
            </a:extLst>
          </p:cNvPr>
          <p:cNvGrpSpPr/>
          <p:nvPr/>
        </p:nvGrpSpPr>
        <p:grpSpPr>
          <a:xfrm>
            <a:off x="6138843" y="2560654"/>
            <a:ext cx="5663474" cy="382026"/>
            <a:chOff x="6433073" y="2773483"/>
            <a:chExt cx="5663474" cy="382026"/>
          </a:xfrm>
        </p:grpSpPr>
        <p:sp>
          <p:nvSpPr>
            <p:cNvPr id="17" name="TextBox 16">
              <a:extLst>
                <a:ext uri="{FF2B5EF4-FFF2-40B4-BE49-F238E27FC236}">
                  <a16:creationId xmlns:a16="http://schemas.microsoft.com/office/drawing/2014/main" id="{37702057-0547-D2E0-1CB9-0EB747A34281}"/>
                </a:ext>
              </a:extLst>
            </p:cNvPr>
            <p:cNvSpPr txBox="1"/>
            <p:nvPr/>
          </p:nvSpPr>
          <p:spPr>
            <a:xfrm>
              <a:off x="6433073" y="2773483"/>
              <a:ext cx="2204420" cy="307777"/>
            </a:xfrm>
            <a:prstGeom prst="rect">
              <a:avLst/>
            </a:prstGeom>
            <a:solidFill>
              <a:srgbClr val="465CBD"/>
            </a:solid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Top 10 Global Medicines</a:t>
              </a:r>
              <a:endParaRPr lang="en-US" altLang="ko-KR" sz="1400" b="1" spc="-150" dirty="0">
                <a:solidFill>
                  <a:schemeClr val="bg1"/>
                </a:solidFill>
                <a:latin typeface="Arial" panose="020B0604020202020204" pitchFamily="34" charset="0"/>
                <a:ea typeface="NanumBarunGothic" panose="020B0603020101020101" pitchFamily="34" charset="-127"/>
              </a:endParaRPr>
            </a:p>
          </p:txBody>
        </p:sp>
        <p:sp>
          <p:nvSpPr>
            <p:cNvPr id="20" name="TextBox 19">
              <a:extLst>
                <a:ext uri="{FF2B5EF4-FFF2-40B4-BE49-F238E27FC236}">
                  <a16:creationId xmlns:a16="http://schemas.microsoft.com/office/drawing/2014/main" id="{DED9D71B-E921-8FAD-B4C4-87DD267F3CFB}"/>
                </a:ext>
              </a:extLst>
            </p:cNvPr>
            <p:cNvSpPr txBox="1"/>
            <p:nvPr/>
          </p:nvSpPr>
          <p:spPr>
            <a:xfrm>
              <a:off x="8637493" y="2924677"/>
              <a:ext cx="3459054" cy="230832"/>
            </a:xfrm>
            <a:prstGeom prst="rect">
              <a:avLst/>
            </a:prstGeom>
            <a:noFill/>
          </p:spPr>
          <p:txBody>
            <a:bodyPr wrap="square" rtlCol="0" anchor="ctr">
              <a:spAutoFit/>
            </a:bodyPr>
            <a:lstStyle/>
            <a:p>
              <a:pPr algn="r"/>
              <a:r>
                <a:rPr lang="ko-KR" altLang="en-US" sz="900" b="1" dirty="0">
                  <a:solidFill>
                    <a:srgbClr val="465CBD"/>
                  </a:solidFill>
                  <a:latin typeface="Arial" panose="020B0604020202020204" pitchFamily="34" charset="0"/>
                  <a:ea typeface="NanumBarunGothic" panose="020B0603020101020101" pitchFamily="34" charset="-127"/>
                </a:rPr>
                <a:t>Source</a:t>
              </a:r>
              <a:r>
                <a:rPr lang="en-US" altLang="ko-KR" sz="900" b="1" dirty="0">
                  <a:solidFill>
                    <a:srgbClr val="465CBD"/>
                  </a:solidFill>
                  <a:latin typeface="Arial" panose="020B0604020202020204" pitchFamily="34" charset="0"/>
                  <a:ea typeface="NanumBarunGothic" panose="020B0603020101020101" pitchFamily="34" charset="-127"/>
                </a:rPr>
                <a:t>: Strategic Insights Into Biopharmaceuticals Industry</a:t>
              </a:r>
            </a:p>
          </p:txBody>
        </p:sp>
      </p:grpSp>
    </p:spTree>
    <p:extLst>
      <p:ext uri="{BB962C8B-B14F-4D97-AF65-F5344CB8AC3E}">
        <p14:creationId xmlns:p14="http://schemas.microsoft.com/office/powerpoint/2010/main" val="153655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09865" y="333047"/>
            <a:ext cx="3002010" cy="934253"/>
            <a:chOff x="8909865" y="333047"/>
            <a:chExt cx="3002010"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909865" y="333047"/>
              <a:ext cx="3002010"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03</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69575" y="333047"/>
            <a:ext cx="4467548" cy="688033"/>
            <a:chOff x="1170821" y="333047"/>
            <a:chExt cx="4467548" cy="688033"/>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1" y="682526"/>
              <a:ext cx="446754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(3) </a:t>
              </a:r>
              <a:r>
                <a:rPr lang="ko-KR" altLang="en-US" sz="16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Biopharmaceutical</a:t>
              </a:r>
              <a:r>
                <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16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market</a:t>
              </a:r>
              <a:r>
                <a:rPr lang="en-HK" altLang="ko-KR"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s</a:t>
              </a:r>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2085234"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Market Analysis</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379C48E-96FE-5DC8-50A2-7995402FCA1B}"/>
              </a:ext>
            </a:extLst>
          </p:cNvPr>
          <p:cNvSpPr txBox="1"/>
          <p:nvPr/>
        </p:nvSpPr>
        <p:spPr>
          <a:xfrm>
            <a:off x="1919491" y="1668968"/>
            <a:ext cx="8466311" cy="1657441"/>
          </a:xfrm>
          <a:prstGeom prst="rect">
            <a:avLst/>
          </a:prstGeom>
          <a:noFill/>
        </p:spPr>
        <p:txBody>
          <a:bodyPr wrap="square" rtlCol="0" anchor="ctr">
            <a:spAutoFit/>
          </a:bodyPr>
          <a:lstStyle/>
          <a:p>
            <a:pPr marL="285750" indent="-285750">
              <a:lnSpc>
                <a:spcPct val="130000"/>
              </a:lnSpc>
              <a:buFont typeface="Wingdings" pitchFamily="2" charset="2"/>
              <a:buChar char="ü"/>
            </a:pPr>
            <a:r>
              <a:rPr lang="en-US" altLang="ko-KR" sz="16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Genentec</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 technology for synthesizing insulin using transgenic E. coli was commercialized in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1982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by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Eli Lilly.</a:t>
            </a:r>
          </a:p>
          <a:p>
            <a:pPr marL="285750" indent="-285750">
              <a:lnSpc>
                <a:spcPct val="130000"/>
              </a:lnSpc>
              <a:buFont typeface="Wingdings" pitchFamily="2" charset="2"/>
              <a:buChar char="ü"/>
            </a:pPr>
            <a:r>
              <a:rPr lang="ko-KR" altLang="en-US" sz="16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Oso Biotech receives FDA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approval for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OsoClone,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 antibody treatment for kidney transplant rejection, in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1987.</a:t>
            </a:r>
          </a:p>
          <a:p>
            <a:pPr marL="285750" indent="-285750">
              <a:lnSpc>
                <a:spcPct val="130000"/>
              </a:lnSpc>
              <a:buFont typeface="Wingdings" pitchFamily="2" charset="2"/>
              <a:buChar char="ü"/>
            </a:pP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Antibody medicines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are</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currently achieving breakthroughs in conditions such as cancer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rheumatoid arthritis.</a:t>
            </a:r>
            <a:endPar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30000"/>
              </a:lnSpc>
              <a:buFont typeface="Wingdings" pitchFamily="2" charset="2"/>
              <a:buChar char="ü"/>
            </a:pP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Improved antibody medicines, such as bi-targeted antibodies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antibody/drug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conjugates, are available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in development to increase the range and effectiveness of treatments.</a:t>
            </a:r>
          </a:p>
        </p:txBody>
      </p:sp>
      <p:sp>
        <p:nvSpPr>
          <p:cNvPr id="2" name="TextBox 1">
            <a:extLst>
              <a:ext uri="{FF2B5EF4-FFF2-40B4-BE49-F238E27FC236}">
                <a16:creationId xmlns:a16="http://schemas.microsoft.com/office/drawing/2014/main" id="{8F9F52FC-789F-C545-F9C4-BF5C6F3CEB17}"/>
              </a:ext>
            </a:extLst>
          </p:cNvPr>
          <p:cNvSpPr txBox="1"/>
          <p:nvPr/>
        </p:nvSpPr>
        <p:spPr>
          <a:xfrm>
            <a:off x="2099763" y="1378768"/>
            <a:ext cx="8466311" cy="338554"/>
          </a:xfrm>
          <a:prstGeom prst="rect">
            <a:avLst/>
          </a:prstGeom>
          <a:solidFill>
            <a:schemeClr val="bg1">
              <a:lumMod val="95000"/>
            </a:schemeClr>
          </a:solidFill>
        </p:spPr>
        <p:txBody>
          <a:bodyPr wrap="square" rtlCol="0">
            <a:spAutoFit/>
          </a:bodyPr>
          <a:lstStyle/>
          <a:p>
            <a:pPr algn="ctr"/>
            <a:r>
              <a:rPr lang="en-US" altLang="ko-KR" sz="1600" b="1" spc="-150" dirty="0">
                <a:solidFill>
                  <a:srgbClr val="465CBD"/>
                </a:solidFill>
                <a:latin typeface="Arial" panose="020B0604020202020204" pitchFamily="34" charset="0"/>
                <a:ea typeface="NanumBarunGothic" panose="020B0603020101020101" pitchFamily="34" charset="-127"/>
              </a:rPr>
              <a:t>1) </a:t>
            </a:r>
            <a:r>
              <a:rPr lang="ko-KR" altLang="en-US" sz="1600" b="1" spc="-150" dirty="0">
                <a:solidFill>
                  <a:srgbClr val="465CBD"/>
                </a:solidFill>
                <a:latin typeface="Arial" panose="020B0604020202020204" pitchFamily="34" charset="0"/>
                <a:ea typeface="NanumBarunGothic" panose="020B0603020101020101" pitchFamily="34" charset="-127"/>
              </a:rPr>
              <a:t>Biopharmaceuticals are evolving from antibody drugs to improved innovations</a:t>
            </a:r>
          </a:p>
        </p:txBody>
      </p:sp>
      <p:sp>
        <p:nvSpPr>
          <p:cNvPr id="8" name="TextBox 7">
            <a:extLst>
              <a:ext uri="{FF2B5EF4-FFF2-40B4-BE49-F238E27FC236}">
                <a16:creationId xmlns:a16="http://schemas.microsoft.com/office/drawing/2014/main" id="{57192C13-AA89-9470-2046-9D5A4FB3212F}"/>
              </a:ext>
            </a:extLst>
          </p:cNvPr>
          <p:cNvSpPr txBox="1"/>
          <p:nvPr/>
        </p:nvSpPr>
        <p:spPr>
          <a:xfrm>
            <a:off x="466928" y="3429000"/>
            <a:ext cx="4467548" cy="369332"/>
          </a:xfrm>
          <a:prstGeom prst="rect">
            <a:avLst/>
          </a:prstGeom>
          <a:noFill/>
        </p:spPr>
        <p:txBody>
          <a:bodyPr wrap="square" rtlCol="0" anchor="ctr">
            <a:spAutoFit/>
          </a:bodyPr>
          <a:lstStyle/>
          <a:p>
            <a:pPr marL="285750" indent="-285750">
              <a:buFont typeface="Wingdings" pitchFamily="2" charset="2"/>
              <a:buChar char="ü"/>
            </a:pPr>
            <a:r>
              <a:rPr lang="ko-KR" altLang="en-US" b="1" spc="-150" dirty="0">
                <a:solidFill>
                  <a:srgbClr val="465CBD"/>
                </a:solidFill>
                <a:latin typeface="Arial" panose="020B0604020202020204" pitchFamily="34" charset="0"/>
                <a:ea typeface="NanumBarunGothic" panose="020B0603020101020101" pitchFamily="34" charset="-127"/>
              </a:rPr>
              <a:t>Classification of biopharmaceuticals</a:t>
            </a:r>
            <a:endParaRPr lang="en-US" altLang="ko-KR" b="1" spc="-150" dirty="0">
              <a:solidFill>
                <a:srgbClr val="465CBD"/>
              </a:solidFill>
              <a:latin typeface="Arial" panose="020B0604020202020204" pitchFamily="34" charset="0"/>
              <a:ea typeface="NanumBarunGothic" panose="020B0603020101020101" pitchFamily="34" charset="-127"/>
            </a:endParaRPr>
          </a:p>
        </p:txBody>
      </p:sp>
      <p:cxnSp>
        <p:nvCxnSpPr>
          <p:cNvPr id="10" name="직선 연결선[R] 9">
            <a:extLst>
              <a:ext uri="{FF2B5EF4-FFF2-40B4-BE49-F238E27FC236}">
                <a16:creationId xmlns:a16="http://schemas.microsoft.com/office/drawing/2014/main" id="{5D5EB4C7-DA05-51C6-2A18-7B5922D8C536}"/>
              </a:ext>
            </a:extLst>
          </p:cNvPr>
          <p:cNvCxnSpPr>
            <a:cxnSpLocks/>
          </p:cNvCxnSpPr>
          <p:nvPr/>
        </p:nvCxnSpPr>
        <p:spPr>
          <a:xfrm>
            <a:off x="3301139" y="3613666"/>
            <a:ext cx="8311741" cy="0"/>
          </a:xfrm>
          <a:prstGeom prst="line">
            <a:avLst/>
          </a:prstGeom>
          <a:ln w="12700">
            <a:solidFill>
              <a:srgbClr val="465CBD"/>
            </a:solidFill>
          </a:ln>
        </p:spPr>
        <p:style>
          <a:lnRef idx="1">
            <a:schemeClr val="accent1"/>
          </a:lnRef>
          <a:fillRef idx="0">
            <a:schemeClr val="accent1"/>
          </a:fillRef>
          <a:effectRef idx="0">
            <a:schemeClr val="accent1"/>
          </a:effectRef>
          <a:fontRef idx="minor">
            <a:schemeClr val="tx1"/>
          </a:fontRef>
        </p:style>
      </p:cxnSp>
      <p:sp>
        <p:nvSpPr>
          <p:cNvPr id="23" name="모서리가 둥근 직사각형 22">
            <a:extLst>
              <a:ext uri="{FF2B5EF4-FFF2-40B4-BE49-F238E27FC236}">
                <a16:creationId xmlns:a16="http://schemas.microsoft.com/office/drawing/2014/main" id="{3A67EE34-6047-201C-EDAE-47E6C844EB1B}"/>
              </a:ext>
            </a:extLst>
          </p:cNvPr>
          <p:cNvSpPr/>
          <p:nvPr/>
        </p:nvSpPr>
        <p:spPr>
          <a:xfrm>
            <a:off x="4971603" y="4125983"/>
            <a:ext cx="2248793" cy="431657"/>
          </a:xfrm>
          <a:prstGeom prst="roundRect">
            <a:avLst>
              <a:gd name="adj" fmla="val 9091"/>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spc="-150" dirty="0">
                <a:solidFill>
                  <a:schemeClr val="bg1"/>
                </a:solidFill>
                <a:latin typeface="Arial" panose="020B0604020202020204" pitchFamily="34" charset="0"/>
                <a:ea typeface="NanumBarunGothic" panose="020B0603020101020101" pitchFamily="34" charset="-127"/>
              </a:rPr>
              <a:t>Biopharmaceuticals</a:t>
            </a:r>
            <a:endParaRPr lang="en-US" altLang="ko-KR" sz="1600" b="1" spc="-150" dirty="0">
              <a:solidFill>
                <a:schemeClr val="bg1"/>
              </a:solidFill>
              <a:latin typeface="Arial" panose="020B0604020202020204" pitchFamily="34" charset="0"/>
              <a:ea typeface="NanumBarunGothic" panose="020B0603020101020101" pitchFamily="34" charset="-127"/>
            </a:endParaRPr>
          </a:p>
        </p:txBody>
      </p:sp>
      <p:grpSp>
        <p:nvGrpSpPr>
          <p:cNvPr id="28" name="그룹 27">
            <a:extLst>
              <a:ext uri="{FF2B5EF4-FFF2-40B4-BE49-F238E27FC236}">
                <a16:creationId xmlns:a16="http://schemas.microsoft.com/office/drawing/2014/main" id="{F650CEE8-2ABF-867E-6795-02EC26D2ECDA}"/>
              </a:ext>
            </a:extLst>
          </p:cNvPr>
          <p:cNvGrpSpPr/>
          <p:nvPr/>
        </p:nvGrpSpPr>
        <p:grpSpPr>
          <a:xfrm>
            <a:off x="1155278" y="5043890"/>
            <a:ext cx="9994735" cy="431657"/>
            <a:chOff x="882700" y="5136223"/>
            <a:chExt cx="9994735" cy="431657"/>
          </a:xfrm>
        </p:grpSpPr>
        <p:sp>
          <p:nvSpPr>
            <p:cNvPr id="24" name="모서리가 둥근 직사각형 23">
              <a:extLst>
                <a:ext uri="{FF2B5EF4-FFF2-40B4-BE49-F238E27FC236}">
                  <a16:creationId xmlns:a16="http://schemas.microsoft.com/office/drawing/2014/main" id="{A22E8718-AFCC-4C4D-7363-64306C44D9FF}"/>
                </a:ext>
              </a:extLst>
            </p:cNvPr>
            <p:cNvSpPr/>
            <p:nvPr/>
          </p:nvSpPr>
          <p:spPr>
            <a:xfrm>
              <a:off x="3464681" y="5136223"/>
              <a:ext cx="2248793" cy="431657"/>
            </a:xfrm>
            <a:prstGeom prst="roundRect">
              <a:avLst>
                <a:gd name="adj" fmla="val 9091"/>
              </a:avLst>
            </a:prstGeom>
            <a:solidFill>
              <a:srgbClr val="8B9D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spc="-150" dirty="0">
                  <a:solidFill>
                    <a:schemeClr val="bg1"/>
                  </a:solidFill>
                  <a:latin typeface="Arial" panose="020B0604020202020204" pitchFamily="34" charset="0"/>
                  <a:ea typeface="NanumBarunGothic" panose="020B0603020101020101" pitchFamily="34" charset="-127"/>
                </a:rPr>
                <a:t>Genetically engineered drugs</a:t>
              </a:r>
              <a:endParaRPr lang="en-US" altLang="ko-KR" sz="1600" b="1" spc="-150" dirty="0">
                <a:solidFill>
                  <a:schemeClr val="bg1"/>
                </a:solidFill>
                <a:latin typeface="Arial" panose="020B0604020202020204" pitchFamily="34" charset="0"/>
                <a:ea typeface="NanumBarunGothic" panose="020B0603020101020101" pitchFamily="34" charset="-127"/>
              </a:endParaRPr>
            </a:p>
          </p:txBody>
        </p:sp>
        <p:sp>
          <p:nvSpPr>
            <p:cNvPr id="25" name="모서리가 둥근 직사각형 24">
              <a:extLst>
                <a:ext uri="{FF2B5EF4-FFF2-40B4-BE49-F238E27FC236}">
                  <a16:creationId xmlns:a16="http://schemas.microsoft.com/office/drawing/2014/main" id="{6BA905D9-E397-63EA-A07B-1BC1D10D49D1}"/>
                </a:ext>
              </a:extLst>
            </p:cNvPr>
            <p:cNvSpPr/>
            <p:nvPr/>
          </p:nvSpPr>
          <p:spPr>
            <a:xfrm>
              <a:off x="882700" y="5136223"/>
              <a:ext cx="2248793" cy="431657"/>
            </a:xfrm>
            <a:prstGeom prst="roundRect">
              <a:avLst>
                <a:gd name="adj" fmla="val 9091"/>
              </a:avLst>
            </a:prstGeom>
            <a:solidFill>
              <a:srgbClr val="8B9D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spc="-150" dirty="0">
                  <a:solidFill>
                    <a:schemeClr val="bg1"/>
                  </a:solidFill>
                  <a:latin typeface="Arial" panose="020B0604020202020204" pitchFamily="34" charset="0"/>
                  <a:ea typeface="NanumBarunGothic" panose="020B0603020101020101" pitchFamily="34" charset="-127"/>
                </a:rPr>
                <a:t>Biologics</a:t>
              </a:r>
              <a:endParaRPr lang="en-US" altLang="ko-KR" sz="1600" b="1" spc="-150" dirty="0">
                <a:solidFill>
                  <a:schemeClr val="bg1"/>
                </a:solidFill>
                <a:latin typeface="Arial" panose="020B0604020202020204" pitchFamily="34" charset="0"/>
                <a:ea typeface="NanumBarunGothic" panose="020B0603020101020101" pitchFamily="34" charset="-127"/>
              </a:endParaRPr>
            </a:p>
          </p:txBody>
        </p:sp>
        <p:sp>
          <p:nvSpPr>
            <p:cNvPr id="26" name="모서리가 둥근 직사각형 25">
              <a:extLst>
                <a:ext uri="{FF2B5EF4-FFF2-40B4-BE49-F238E27FC236}">
                  <a16:creationId xmlns:a16="http://schemas.microsoft.com/office/drawing/2014/main" id="{78FCACFC-205C-017B-BEA0-985501FADAB0}"/>
                </a:ext>
              </a:extLst>
            </p:cNvPr>
            <p:cNvSpPr/>
            <p:nvPr/>
          </p:nvSpPr>
          <p:spPr>
            <a:xfrm>
              <a:off x="8628642" y="5136223"/>
              <a:ext cx="2248793" cy="431657"/>
            </a:xfrm>
            <a:prstGeom prst="roundRect">
              <a:avLst>
                <a:gd name="adj" fmla="val 9091"/>
              </a:avLst>
            </a:prstGeom>
            <a:solidFill>
              <a:srgbClr val="8B9D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spc="-150" dirty="0">
                  <a:solidFill>
                    <a:schemeClr val="bg1"/>
                  </a:solidFill>
                  <a:latin typeface="Arial" panose="020B0604020202020204" pitchFamily="34" charset="0"/>
                  <a:ea typeface="NanumBarunGothic" panose="020B0603020101020101" pitchFamily="34" charset="-127"/>
                </a:rPr>
                <a:t>Renewable Pharmaceuticals</a:t>
              </a:r>
              <a:endParaRPr lang="en-US" altLang="ko-KR" sz="1600" b="1" spc="-150" dirty="0">
                <a:solidFill>
                  <a:schemeClr val="bg1"/>
                </a:solidFill>
                <a:latin typeface="Arial" panose="020B0604020202020204" pitchFamily="34" charset="0"/>
                <a:ea typeface="NanumBarunGothic" panose="020B0603020101020101" pitchFamily="34" charset="-127"/>
              </a:endParaRPr>
            </a:p>
          </p:txBody>
        </p:sp>
        <p:sp>
          <p:nvSpPr>
            <p:cNvPr id="27" name="모서리가 둥근 직사각형 26">
              <a:extLst>
                <a:ext uri="{FF2B5EF4-FFF2-40B4-BE49-F238E27FC236}">
                  <a16:creationId xmlns:a16="http://schemas.microsoft.com/office/drawing/2014/main" id="{6869431B-DFE9-BE27-AC2B-A441764092C8}"/>
                </a:ext>
              </a:extLst>
            </p:cNvPr>
            <p:cNvSpPr/>
            <p:nvPr/>
          </p:nvSpPr>
          <p:spPr>
            <a:xfrm>
              <a:off x="6046662" y="5136223"/>
              <a:ext cx="2248793" cy="431657"/>
            </a:xfrm>
            <a:prstGeom prst="roundRect">
              <a:avLst>
                <a:gd name="adj" fmla="val 9091"/>
              </a:avLst>
            </a:prstGeom>
            <a:solidFill>
              <a:srgbClr val="8B9D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spc="-150" dirty="0">
                  <a:solidFill>
                    <a:schemeClr val="bg1"/>
                  </a:solidFill>
                  <a:latin typeface="Arial" panose="020B0604020202020204" pitchFamily="34" charset="0"/>
                  <a:ea typeface="NanumBarunGothic" panose="020B0603020101020101" pitchFamily="34" charset="-127"/>
                </a:rPr>
                <a:t>Cell culture medicines</a:t>
              </a:r>
              <a:endParaRPr lang="en-US" altLang="ko-KR" sz="1600" b="1" spc="-150" dirty="0">
                <a:solidFill>
                  <a:schemeClr val="bg1"/>
                </a:solidFill>
                <a:latin typeface="Arial" panose="020B0604020202020204" pitchFamily="34" charset="0"/>
                <a:ea typeface="NanumBarunGothic" panose="020B0603020101020101" pitchFamily="34" charset="-127"/>
              </a:endParaRPr>
            </a:p>
          </p:txBody>
        </p:sp>
      </p:grpSp>
      <p:sp>
        <p:nvSpPr>
          <p:cNvPr id="29" name="TextBox 28">
            <a:extLst>
              <a:ext uri="{FF2B5EF4-FFF2-40B4-BE49-F238E27FC236}">
                <a16:creationId xmlns:a16="http://schemas.microsoft.com/office/drawing/2014/main" id="{E5E446ED-C5E4-77B3-B59D-AC759A79ED69}"/>
              </a:ext>
            </a:extLst>
          </p:cNvPr>
          <p:cNvSpPr txBox="1"/>
          <p:nvPr/>
        </p:nvSpPr>
        <p:spPr>
          <a:xfrm>
            <a:off x="1155277" y="5566178"/>
            <a:ext cx="2248793" cy="848309"/>
          </a:xfrm>
          <a:prstGeom prst="rect">
            <a:avLst/>
          </a:prstGeom>
          <a:noFill/>
        </p:spPr>
        <p:txBody>
          <a:bodyPr wrap="square" rtlCol="0">
            <a:spAutoFit/>
          </a:bodyPr>
          <a:lstStyle/>
          <a:p>
            <a:pPr algn="ctr">
              <a:lnSpc>
                <a:spcPct val="110000"/>
              </a:lnSpc>
            </a:pP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Vaccines</a:t>
            </a:r>
            <a:endParaRPr lang="en-US" altLang="ko-KR"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10000"/>
              </a:lnSpc>
            </a:pP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Blood Products</a:t>
            </a:r>
            <a:endParaRPr lang="en-US" altLang="ko-KR"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10000"/>
              </a:lnSpc>
            </a:pP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Antitoxins, etc.</a:t>
            </a:r>
          </a:p>
        </p:txBody>
      </p:sp>
      <p:sp>
        <p:nvSpPr>
          <p:cNvPr id="30" name="TextBox 29">
            <a:extLst>
              <a:ext uri="{FF2B5EF4-FFF2-40B4-BE49-F238E27FC236}">
                <a16:creationId xmlns:a16="http://schemas.microsoft.com/office/drawing/2014/main" id="{24633623-4FC1-8151-6288-B59F16F888C9}"/>
              </a:ext>
            </a:extLst>
          </p:cNvPr>
          <p:cNvSpPr txBox="1"/>
          <p:nvPr/>
        </p:nvSpPr>
        <p:spPr>
          <a:xfrm>
            <a:off x="3732223" y="5566178"/>
            <a:ext cx="2248793" cy="848309"/>
          </a:xfrm>
          <a:prstGeom prst="rect">
            <a:avLst/>
          </a:prstGeom>
          <a:noFill/>
        </p:spPr>
        <p:txBody>
          <a:bodyPr wrap="square" rtlCol="0">
            <a:spAutoFit/>
          </a:bodyPr>
          <a:lstStyle/>
          <a:p>
            <a:pPr algn="ctr">
              <a:lnSpc>
                <a:spcPct val="110000"/>
              </a:lnSpc>
            </a:pP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Insulin</a:t>
            </a:r>
            <a:endParaRPr lang="en-US" altLang="ko-KR"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10000"/>
              </a:lnSpc>
            </a:pP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Growth Hormone</a:t>
            </a:r>
            <a:endParaRPr lang="en-US" altLang="ko-KR"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10000"/>
              </a:lnSpc>
            </a:pP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Interferon, etc.</a:t>
            </a:r>
          </a:p>
        </p:txBody>
      </p:sp>
      <p:sp>
        <p:nvSpPr>
          <p:cNvPr id="34" name="TextBox 33">
            <a:extLst>
              <a:ext uri="{FF2B5EF4-FFF2-40B4-BE49-F238E27FC236}">
                <a16:creationId xmlns:a16="http://schemas.microsoft.com/office/drawing/2014/main" id="{B8181982-B324-8FF4-7630-93E1404EB5FB}"/>
              </a:ext>
            </a:extLst>
          </p:cNvPr>
          <p:cNvSpPr txBox="1"/>
          <p:nvPr/>
        </p:nvSpPr>
        <p:spPr>
          <a:xfrm>
            <a:off x="6332919" y="5820093"/>
            <a:ext cx="2248793" cy="326564"/>
          </a:xfrm>
          <a:prstGeom prst="rect">
            <a:avLst/>
          </a:prstGeom>
          <a:noFill/>
        </p:spPr>
        <p:txBody>
          <a:bodyPr wrap="square" rtlCol="0">
            <a:spAutoFit/>
          </a:bodyPr>
          <a:lstStyle/>
          <a:p>
            <a:pPr algn="ctr">
              <a:lnSpc>
                <a:spcPct val="110000"/>
              </a:lnSpc>
            </a:pP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Antibodies</a:t>
            </a:r>
          </a:p>
        </p:txBody>
      </p:sp>
      <p:sp>
        <p:nvSpPr>
          <p:cNvPr id="35" name="TextBox 34">
            <a:extLst>
              <a:ext uri="{FF2B5EF4-FFF2-40B4-BE49-F238E27FC236}">
                <a16:creationId xmlns:a16="http://schemas.microsoft.com/office/drawing/2014/main" id="{C7D5E3B4-249A-F36E-46C7-7CA8ACE9A5EA}"/>
              </a:ext>
            </a:extLst>
          </p:cNvPr>
          <p:cNvSpPr txBox="1"/>
          <p:nvPr/>
        </p:nvSpPr>
        <p:spPr>
          <a:xfrm>
            <a:off x="8909865" y="5693136"/>
            <a:ext cx="2248793" cy="594393"/>
          </a:xfrm>
          <a:prstGeom prst="rect">
            <a:avLst/>
          </a:prstGeom>
          <a:noFill/>
        </p:spPr>
        <p:txBody>
          <a:bodyPr wrap="square" rtlCol="0">
            <a:spAutoFit/>
          </a:bodyPr>
          <a:lstStyle/>
          <a:p>
            <a:pPr algn="ctr">
              <a:lnSpc>
                <a:spcPct val="110000"/>
              </a:lnSpc>
            </a:pP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Cellular Therapeutics</a:t>
            </a:r>
            <a:endParaRPr lang="en-US" altLang="ko-KR"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10000"/>
              </a:lnSpc>
            </a:pP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Gene therapy</a:t>
            </a:r>
            <a:endParaRPr lang="en-US" altLang="ko-KR"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cxnSp>
        <p:nvCxnSpPr>
          <p:cNvPr id="40" name="직선 연결선[R] 39">
            <a:extLst>
              <a:ext uri="{FF2B5EF4-FFF2-40B4-BE49-F238E27FC236}">
                <a16:creationId xmlns:a16="http://schemas.microsoft.com/office/drawing/2014/main" id="{ED1D12CE-628C-BB37-71D2-4DAEF5066042}"/>
              </a:ext>
            </a:extLst>
          </p:cNvPr>
          <p:cNvCxnSpPr/>
          <p:nvPr/>
        </p:nvCxnSpPr>
        <p:spPr>
          <a:xfrm>
            <a:off x="3548319" y="5043890"/>
            <a:ext cx="0" cy="137059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직선 연결선[R] 40">
            <a:extLst>
              <a:ext uri="{FF2B5EF4-FFF2-40B4-BE49-F238E27FC236}">
                <a16:creationId xmlns:a16="http://schemas.microsoft.com/office/drawing/2014/main" id="{4D953202-75D9-45B6-ACAF-35BEE52FBE6D}"/>
              </a:ext>
            </a:extLst>
          </p:cNvPr>
          <p:cNvCxnSpPr/>
          <p:nvPr/>
        </p:nvCxnSpPr>
        <p:spPr>
          <a:xfrm>
            <a:off x="6156607" y="5043890"/>
            <a:ext cx="0" cy="137059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R] 41">
            <a:extLst>
              <a:ext uri="{FF2B5EF4-FFF2-40B4-BE49-F238E27FC236}">
                <a16:creationId xmlns:a16="http://schemas.microsoft.com/office/drawing/2014/main" id="{1D60BA2E-165C-36B3-1218-6F2B7457A917}"/>
              </a:ext>
            </a:extLst>
          </p:cNvPr>
          <p:cNvCxnSpPr/>
          <p:nvPr/>
        </p:nvCxnSpPr>
        <p:spPr>
          <a:xfrm>
            <a:off x="8719925" y="5043890"/>
            <a:ext cx="0" cy="137059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꺾인 연결선[E] 43">
            <a:extLst>
              <a:ext uri="{FF2B5EF4-FFF2-40B4-BE49-F238E27FC236}">
                <a16:creationId xmlns:a16="http://schemas.microsoft.com/office/drawing/2014/main" id="{FC5C8789-2EA0-B47B-58F5-B2F2E30DBBBC}"/>
              </a:ext>
            </a:extLst>
          </p:cNvPr>
          <p:cNvCxnSpPr>
            <a:stCxn id="25" idx="0"/>
            <a:endCxn id="26" idx="0"/>
          </p:cNvCxnSpPr>
          <p:nvPr/>
        </p:nvCxnSpPr>
        <p:spPr>
          <a:xfrm rot="5400000" flipH="1" flipV="1">
            <a:off x="6152646" y="1170919"/>
            <a:ext cx="12700" cy="7745942"/>
          </a:xfrm>
          <a:prstGeom prst="bentConnector3">
            <a:avLst>
              <a:gd name="adj1" fmla="val 180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R] 47">
            <a:extLst>
              <a:ext uri="{FF2B5EF4-FFF2-40B4-BE49-F238E27FC236}">
                <a16:creationId xmlns:a16="http://schemas.microsoft.com/office/drawing/2014/main" id="{20A5C51A-AA1E-3017-74FF-FFBF9F8BF920}"/>
              </a:ext>
            </a:extLst>
          </p:cNvPr>
          <p:cNvCxnSpPr/>
          <p:nvPr/>
        </p:nvCxnSpPr>
        <p:spPr>
          <a:xfrm>
            <a:off x="4856619" y="4821712"/>
            <a:ext cx="0" cy="2158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R] 48">
            <a:extLst>
              <a:ext uri="{FF2B5EF4-FFF2-40B4-BE49-F238E27FC236}">
                <a16:creationId xmlns:a16="http://schemas.microsoft.com/office/drawing/2014/main" id="{7DC16FC4-796A-4A50-8881-D33576E8ED0F}"/>
              </a:ext>
            </a:extLst>
          </p:cNvPr>
          <p:cNvCxnSpPr/>
          <p:nvPr/>
        </p:nvCxnSpPr>
        <p:spPr>
          <a:xfrm>
            <a:off x="7412250" y="4821712"/>
            <a:ext cx="0" cy="2158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R] 49">
            <a:extLst>
              <a:ext uri="{FF2B5EF4-FFF2-40B4-BE49-F238E27FC236}">
                <a16:creationId xmlns:a16="http://schemas.microsoft.com/office/drawing/2014/main" id="{D708FBDD-CD94-DA13-9826-6B94AE7564CA}"/>
              </a:ext>
            </a:extLst>
          </p:cNvPr>
          <p:cNvCxnSpPr>
            <a:cxnSpLocks/>
          </p:cNvCxnSpPr>
          <p:nvPr/>
        </p:nvCxnSpPr>
        <p:spPr>
          <a:xfrm>
            <a:off x="6146158" y="4563804"/>
            <a:ext cx="0" cy="25790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81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직사각형 222">
            <a:extLst>
              <a:ext uri="{FF2B5EF4-FFF2-40B4-BE49-F238E27FC236}">
                <a16:creationId xmlns:a16="http://schemas.microsoft.com/office/drawing/2014/main" id="{DCC22B87-ADFC-1D09-6149-4E4ECC627764}"/>
              </a:ext>
            </a:extLst>
          </p:cNvPr>
          <p:cNvSpPr/>
          <p:nvPr/>
        </p:nvSpPr>
        <p:spPr>
          <a:xfrm>
            <a:off x="4254949" y="4345846"/>
            <a:ext cx="362301" cy="215501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22" name="직사각형 221">
            <a:extLst>
              <a:ext uri="{FF2B5EF4-FFF2-40B4-BE49-F238E27FC236}">
                <a16:creationId xmlns:a16="http://schemas.microsoft.com/office/drawing/2014/main" id="{D52C4C1C-C638-BB7A-3022-AC10031CA9A5}"/>
              </a:ext>
            </a:extLst>
          </p:cNvPr>
          <p:cNvSpPr/>
          <p:nvPr/>
        </p:nvSpPr>
        <p:spPr>
          <a:xfrm>
            <a:off x="2836854" y="4345846"/>
            <a:ext cx="362301" cy="215501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89" name="직사각형 88">
            <a:extLst>
              <a:ext uri="{FF2B5EF4-FFF2-40B4-BE49-F238E27FC236}">
                <a16:creationId xmlns:a16="http://schemas.microsoft.com/office/drawing/2014/main" id="{4A009EE8-9750-559F-A029-A7FC106804DB}"/>
              </a:ext>
            </a:extLst>
          </p:cNvPr>
          <p:cNvSpPr/>
          <p:nvPr/>
        </p:nvSpPr>
        <p:spPr>
          <a:xfrm>
            <a:off x="8260578" y="4473295"/>
            <a:ext cx="658794" cy="2161556"/>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nvGrpSpPr>
          <p:cNvPr id="36" name="그룹 35">
            <a:extLst>
              <a:ext uri="{FF2B5EF4-FFF2-40B4-BE49-F238E27FC236}">
                <a16:creationId xmlns:a16="http://schemas.microsoft.com/office/drawing/2014/main" id="{19ECF494-E5E4-A0A4-6C1E-1F5B057FE5C2}"/>
              </a:ext>
            </a:extLst>
          </p:cNvPr>
          <p:cNvGrpSpPr/>
          <p:nvPr/>
        </p:nvGrpSpPr>
        <p:grpSpPr>
          <a:xfrm>
            <a:off x="9088017" y="273328"/>
            <a:ext cx="2839412" cy="911008"/>
            <a:chOff x="9088017" y="273328"/>
            <a:chExt cx="2839412" cy="911008"/>
          </a:xfrm>
        </p:grpSpPr>
        <p:sp>
          <p:nvSpPr>
            <p:cNvPr id="4" name="TextBox 3">
              <a:extLst>
                <a:ext uri="{FF2B5EF4-FFF2-40B4-BE49-F238E27FC236}">
                  <a16:creationId xmlns:a16="http://schemas.microsoft.com/office/drawing/2014/main" id="{15420614-76F7-854F-D8FD-923FBAF5FB3A}"/>
                </a:ext>
              </a:extLst>
            </p:cNvPr>
            <p:cNvSpPr txBox="1"/>
            <p:nvPr/>
          </p:nvSpPr>
          <p:spPr>
            <a:xfrm>
              <a:off x="9088017" y="273328"/>
              <a:ext cx="2839412"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63691" y="599561"/>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03</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69575" y="333047"/>
            <a:ext cx="4467548" cy="688033"/>
            <a:chOff x="1170821" y="333047"/>
            <a:chExt cx="4467548" cy="688033"/>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1" y="682526"/>
              <a:ext cx="446754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(3) </a:t>
              </a:r>
              <a:r>
                <a:rPr lang="ko-KR" altLang="en-US" sz="16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Biopharmaceutical</a:t>
              </a:r>
              <a:r>
                <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16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market</a:t>
              </a:r>
              <a:r>
                <a:rPr lang="en-HK" altLang="ko-KR"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s</a:t>
              </a:r>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2085234"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Market Analysis</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379C48E-96FE-5DC8-50A2-7995402FCA1B}"/>
              </a:ext>
            </a:extLst>
          </p:cNvPr>
          <p:cNvSpPr txBox="1"/>
          <p:nvPr/>
        </p:nvSpPr>
        <p:spPr>
          <a:xfrm>
            <a:off x="1900420" y="1411256"/>
            <a:ext cx="9300980" cy="1857496"/>
          </a:xfrm>
          <a:prstGeom prst="rect">
            <a:avLst/>
          </a:prstGeom>
          <a:noFill/>
        </p:spPr>
        <p:txBody>
          <a:bodyPr wrap="square" rtlCol="0" anchor="ctr">
            <a:spAutoFit/>
          </a:bodyPr>
          <a:lstStyle/>
          <a:p>
            <a:pPr marL="285750" indent="-285750">
              <a:lnSpc>
                <a:spcPct val="130000"/>
              </a:lnSpc>
              <a:buFont typeface="Wingdings" pitchFamily="2" charset="2"/>
              <a:buChar char="ü"/>
            </a:pP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The biopharmaceutical market will be </a:t>
            </a:r>
            <a:r>
              <a:rPr lang="en-US" altLang="ko-KR"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$311 billion </a:t>
            </a: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in 2021</a:t>
            </a:r>
            <a:endParaRPr lang="en-US" altLang="ko-KR"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nSpc>
                <a:spcPct val="130000"/>
              </a:lnSpc>
            </a:pPr>
            <a:r>
              <a:rPr lang="ko-KR" altLang="en-US"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Biologics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$280</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6 billion (90%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share</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6.7%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CAGR)</a:t>
            </a:r>
          </a:p>
          <a:p>
            <a:pPr>
              <a:lnSpc>
                <a:spcPct val="130000"/>
              </a:lnSpc>
            </a:pPr>
            <a:r>
              <a:rPr lang="ko-KR" altLang="en-US"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Biosimilars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$30.4 billion (10%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share</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30.6%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CAGR)</a:t>
            </a:r>
          </a:p>
          <a:p>
            <a:pPr>
              <a:lnSpc>
                <a:spcPct val="130000"/>
              </a:lnSpc>
            </a:pPr>
            <a:r>
              <a:rPr lang="ko-KR" altLang="en-US"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The biosimilars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market is expected to grow at a CAGR of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30.6%,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significantly higher than the prescription drug market.</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30000"/>
              </a:lnSpc>
              <a:buFont typeface="Wingdings" pitchFamily="2" charset="2"/>
              <a:buChar char="ü"/>
            </a:pP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The ratio of chemicals to biopharmaceuticals is expected to increase from </a:t>
            </a:r>
            <a:r>
              <a:rPr lang="en-US" altLang="ko-KR"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70%:30% in 2022 to 65%:35% in </a:t>
            </a: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2026, with biopharmaceuticals taking the lion's share.</a:t>
            </a:r>
          </a:p>
        </p:txBody>
      </p:sp>
      <p:sp>
        <p:nvSpPr>
          <p:cNvPr id="2" name="TextBox 1">
            <a:extLst>
              <a:ext uri="{FF2B5EF4-FFF2-40B4-BE49-F238E27FC236}">
                <a16:creationId xmlns:a16="http://schemas.microsoft.com/office/drawing/2014/main" id="{8F9F52FC-789F-C545-F9C4-BF5C6F3CEB17}"/>
              </a:ext>
            </a:extLst>
          </p:cNvPr>
          <p:cNvSpPr txBox="1"/>
          <p:nvPr/>
        </p:nvSpPr>
        <p:spPr>
          <a:xfrm>
            <a:off x="2070751" y="1157775"/>
            <a:ext cx="8466311" cy="338554"/>
          </a:xfrm>
          <a:prstGeom prst="rect">
            <a:avLst/>
          </a:prstGeom>
          <a:solidFill>
            <a:schemeClr val="bg1">
              <a:lumMod val="95000"/>
            </a:schemeClr>
          </a:solidFill>
        </p:spPr>
        <p:txBody>
          <a:bodyPr wrap="square" rtlCol="0">
            <a:spAutoFit/>
          </a:bodyPr>
          <a:lstStyle/>
          <a:p>
            <a:pPr algn="ctr"/>
            <a:r>
              <a:rPr lang="en-US" altLang="ko-KR" sz="1600" b="1" spc="-150" dirty="0">
                <a:solidFill>
                  <a:srgbClr val="465CBD"/>
                </a:solidFill>
                <a:latin typeface="Arial" panose="020B0604020202020204" pitchFamily="34" charset="0"/>
                <a:ea typeface="NanumBarunGothic" panose="020B0603020101020101" pitchFamily="34" charset="-127"/>
              </a:rPr>
              <a:t>2) </a:t>
            </a:r>
            <a:r>
              <a:rPr lang="ko-KR" altLang="en-US" sz="1600" b="1" spc="-150" dirty="0">
                <a:solidFill>
                  <a:srgbClr val="465CBD"/>
                </a:solidFill>
                <a:latin typeface="Arial" panose="020B0604020202020204" pitchFamily="34" charset="0"/>
                <a:ea typeface="NanumBarunGothic" panose="020B0603020101020101" pitchFamily="34" charset="-127"/>
              </a:rPr>
              <a:t>Rapidly expanding </a:t>
            </a:r>
            <a:r>
              <a:rPr lang="ko-KR" altLang="en-US" sz="1600" b="1" spc="-150" dirty="0" err="1">
                <a:solidFill>
                  <a:srgbClr val="465CBD"/>
                </a:solidFill>
                <a:latin typeface="Arial" panose="020B0604020202020204" pitchFamily="34" charset="0"/>
                <a:ea typeface="NanumBarunGothic" panose="020B0603020101020101" pitchFamily="34" charset="-127"/>
              </a:rPr>
              <a:t>biopharmaceutical </a:t>
            </a:r>
            <a:r>
              <a:rPr lang="ko-KR" altLang="en-US" sz="1600" b="1" spc="-150" dirty="0">
                <a:solidFill>
                  <a:srgbClr val="465CBD"/>
                </a:solidFill>
                <a:latin typeface="Arial" panose="020B0604020202020204" pitchFamily="34" charset="0"/>
                <a:ea typeface="NanumBarunGothic" panose="020B0603020101020101" pitchFamily="34" charset="-127"/>
              </a:rPr>
              <a:t>and </a:t>
            </a:r>
            <a:r>
              <a:rPr lang="ko-KR" altLang="en-US" sz="1600" b="1" spc="-150" dirty="0" err="1">
                <a:solidFill>
                  <a:srgbClr val="465CBD"/>
                </a:solidFill>
                <a:latin typeface="Arial" panose="020B0604020202020204" pitchFamily="34" charset="0"/>
                <a:ea typeface="NanumBarunGothic" panose="020B0603020101020101" pitchFamily="34" charset="-127"/>
              </a:rPr>
              <a:t>biosimilar </a:t>
            </a:r>
            <a:r>
              <a:rPr lang="ko-KR" altLang="en-US" sz="1600" b="1" spc="-150" dirty="0">
                <a:solidFill>
                  <a:srgbClr val="465CBD"/>
                </a:solidFill>
                <a:latin typeface="Arial" panose="020B0604020202020204" pitchFamily="34" charset="0"/>
                <a:ea typeface="NanumBarunGothic" panose="020B0603020101020101" pitchFamily="34" charset="-127"/>
              </a:rPr>
              <a:t>markets</a:t>
            </a:r>
          </a:p>
        </p:txBody>
      </p:sp>
      <p:cxnSp>
        <p:nvCxnSpPr>
          <p:cNvPr id="5" name="직선 연결선[R] 4">
            <a:extLst>
              <a:ext uri="{FF2B5EF4-FFF2-40B4-BE49-F238E27FC236}">
                <a16:creationId xmlns:a16="http://schemas.microsoft.com/office/drawing/2014/main" id="{C4F32FFE-74FE-4C3D-0A6F-C6D1148D7578}"/>
              </a:ext>
            </a:extLst>
          </p:cNvPr>
          <p:cNvCxnSpPr/>
          <p:nvPr/>
        </p:nvCxnSpPr>
        <p:spPr>
          <a:xfrm>
            <a:off x="457200" y="3623789"/>
            <a:ext cx="11306135"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AAC5B23-3F68-21C2-8FB1-D7B87DBAB14B}"/>
              </a:ext>
            </a:extLst>
          </p:cNvPr>
          <p:cNvSpPr txBox="1"/>
          <p:nvPr/>
        </p:nvSpPr>
        <p:spPr>
          <a:xfrm>
            <a:off x="871556" y="3412320"/>
            <a:ext cx="3177929" cy="523220"/>
          </a:xfrm>
          <a:prstGeom prst="rect">
            <a:avLst/>
          </a:prstGeom>
          <a:solidFill>
            <a:srgbClr val="465CBD"/>
          </a:solid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Chemical </a:t>
            </a:r>
            <a:r>
              <a:rPr lang="en-US" altLang="ko-KR" sz="1400" b="1" spc="-150" dirty="0">
                <a:solidFill>
                  <a:schemeClr val="bg1"/>
                </a:solidFill>
                <a:latin typeface="Arial" panose="020B0604020202020204" pitchFamily="34" charset="0"/>
                <a:ea typeface="NanumBarunGothic" panose="020B0603020101020101" pitchFamily="34" charset="-127"/>
              </a:rPr>
              <a:t>vs </a:t>
            </a:r>
            <a:r>
              <a:rPr lang="ko-KR" altLang="en-US" sz="1400" b="1" spc="-150" dirty="0">
                <a:solidFill>
                  <a:schemeClr val="bg1"/>
                </a:solidFill>
                <a:latin typeface="Arial" panose="020B0604020202020204" pitchFamily="34" charset="0"/>
                <a:ea typeface="NanumBarunGothic" panose="020B0603020101020101" pitchFamily="34" charset="-127"/>
              </a:rPr>
              <a:t>Biopharmaceutical Revenue Share </a:t>
            </a:r>
            <a:r>
              <a:rPr lang="en-US" altLang="ko-KR" sz="1400" b="1" spc="-150" dirty="0">
                <a:solidFill>
                  <a:schemeClr val="bg1"/>
                </a:solidFill>
                <a:latin typeface="Arial" panose="020B0604020202020204" pitchFamily="34" charset="0"/>
                <a:ea typeface="NanumBarunGothic" panose="020B0603020101020101" pitchFamily="34" charset="-127"/>
              </a:rPr>
              <a:t>&amp; </a:t>
            </a:r>
            <a:r>
              <a:rPr lang="ko-KR" altLang="en-US" sz="1400" b="1" spc="-150" dirty="0">
                <a:solidFill>
                  <a:schemeClr val="bg1"/>
                </a:solidFill>
                <a:latin typeface="Arial" panose="020B0604020202020204" pitchFamily="34" charset="0"/>
                <a:ea typeface="NanumBarunGothic" panose="020B0603020101020101" pitchFamily="34" charset="-127"/>
              </a:rPr>
              <a:t>Size</a:t>
            </a:r>
            <a:endParaRPr lang="en-US" altLang="ko-KR" sz="1400" b="1" spc="-150" dirty="0">
              <a:solidFill>
                <a:schemeClr val="bg1"/>
              </a:solidFill>
              <a:latin typeface="Arial" panose="020B0604020202020204" pitchFamily="34" charset="0"/>
              <a:ea typeface="NanumBarunGothic" panose="020B0603020101020101" pitchFamily="34" charset="-127"/>
            </a:endParaRPr>
          </a:p>
        </p:txBody>
      </p:sp>
      <p:sp>
        <p:nvSpPr>
          <p:cNvPr id="11" name="TextBox 10">
            <a:extLst>
              <a:ext uri="{FF2B5EF4-FFF2-40B4-BE49-F238E27FC236}">
                <a16:creationId xmlns:a16="http://schemas.microsoft.com/office/drawing/2014/main" id="{16439C2F-A935-BA76-2764-64DAD34F5EED}"/>
              </a:ext>
            </a:extLst>
          </p:cNvPr>
          <p:cNvSpPr txBox="1"/>
          <p:nvPr/>
        </p:nvSpPr>
        <p:spPr>
          <a:xfrm>
            <a:off x="6095999" y="3520041"/>
            <a:ext cx="3177929" cy="307777"/>
          </a:xfrm>
          <a:prstGeom prst="rect">
            <a:avLst/>
          </a:prstGeom>
          <a:solidFill>
            <a:srgbClr val="465CBD"/>
          </a:solid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Global Biopharmaceutical Market Outlook</a:t>
            </a:r>
            <a:endParaRPr lang="en-US" altLang="ko-KR" sz="1400" b="1" spc="-150" dirty="0">
              <a:solidFill>
                <a:schemeClr val="bg1"/>
              </a:solidFill>
              <a:latin typeface="Arial" panose="020B0604020202020204" pitchFamily="34" charset="0"/>
              <a:ea typeface="NanumBarunGothic" panose="020B0603020101020101" pitchFamily="34" charset="-127"/>
            </a:endParaRPr>
          </a:p>
        </p:txBody>
      </p:sp>
      <p:sp>
        <p:nvSpPr>
          <p:cNvPr id="12" name="TextBox 11">
            <a:extLst>
              <a:ext uri="{FF2B5EF4-FFF2-40B4-BE49-F238E27FC236}">
                <a16:creationId xmlns:a16="http://schemas.microsoft.com/office/drawing/2014/main" id="{1C593D59-9FDF-E408-258A-E99A7D175901}"/>
              </a:ext>
            </a:extLst>
          </p:cNvPr>
          <p:cNvSpPr txBox="1"/>
          <p:nvPr/>
        </p:nvSpPr>
        <p:spPr>
          <a:xfrm>
            <a:off x="9221840" y="3601985"/>
            <a:ext cx="2204421" cy="369332"/>
          </a:xfrm>
          <a:prstGeom prst="rect">
            <a:avLst/>
          </a:prstGeom>
          <a:noFill/>
        </p:spPr>
        <p:txBody>
          <a:bodyPr wrap="square" rtlCol="0" anchor="ctr">
            <a:spAutoFit/>
          </a:bodyPr>
          <a:lstStyle/>
          <a:p>
            <a:pPr algn="r"/>
            <a:r>
              <a:rPr lang="ko-KR" altLang="en-US" sz="900" b="1" dirty="0">
                <a:solidFill>
                  <a:srgbClr val="465CBD"/>
                </a:solidFill>
                <a:latin typeface="Arial" panose="020B0604020202020204" pitchFamily="34" charset="0"/>
                <a:ea typeface="NanumBarunGothic" panose="020B0603020101020101" pitchFamily="34" charset="-127"/>
              </a:rPr>
              <a:t>Source</a:t>
            </a:r>
            <a:r>
              <a:rPr lang="en-US" altLang="ko-KR" sz="900" b="1" dirty="0">
                <a:solidFill>
                  <a:srgbClr val="465CBD"/>
                </a:solidFill>
                <a:latin typeface="Arial" panose="020B0604020202020204" pitchFamily="34" charset="0"/>
                <a:ea typeface="NanumBarunGothic" panose="020B0603020101020101" pitchFamily="34" charset="-127"/>
              </a:rPr>
              <a:t>: </a:t>
            </a:r>
            <a:r>
              <a:rPr lang="ko-KR" altLang="en-US" sz="900" b="1" dirty="0">
                <a:solidFill>
                  <a:srgbClr val="465CBD"/>
                </a:solidFill>
                <a:latin typeface="Arial" panose="020B0604020202020204" pitchFamily="34" charset="0"/>
                <a:ea typeface="NanumBarunGothic" panose="020B0603020101020101" pitchFamily="34" charset="-127"/>
              </a:rPr>
              <a:t>Center </a:t>
            </a:r>
            <a:r>
              <a:rPr lang="en-US" altLang="ko-KR" sz="900" b="1" dirty="0">
                <a:solidFill>
                  <a:srgbClr val="465CBD"/>
                </a:solidFill>
                <a:latin typeface="Arial" panose="020B0604020202020204" pitchFamily="34" charset="0"/>
                <a:ea typeface="NanumBarunGothic" panose="020B0603020101020101" pitchFamily="34" charset="-127"/>
              </a:rPr>
              <a:t>for</a:t>
            </a:r>
            <a:r>
              <a:rPr lang="ko-KR" altLang="en-US" sz="900" b="1" dirty="0">
                <a:solidFill>
                  <a:srgbClr val="465CBD"/>
                </a:solidFill>
                <a:latin typeface="Arial" panose="020B0604020202020204" pitchFamily="34" charset="0"/>
                <a:ea typeface="NanumBarunGothic" panose="020B0603020101020101" pitchFamily="34" charset="-127"/>
              </a:rPr>
              <a:t> Biotechnology Policy </a:t>
            </a:r>
            <a:r>
              <a:rPr lang="ko-KR" altLang="en-US" sz="900" b="1" dirty="0" err="1">
                <a:solidFill>
                  <a:srgbClr val="465CBD"/>
                </a:solidFill>
                <a:latin typeface="Arial" panose="020B0604020202020204" pitchFamily="34" charset="0"/>
                <a:ea typeface="NanumBarunGothic" panose="020B0603020101020101" pitchFamily="34" charset="-127"/>
              </a:rPr>
              <a:t>Research</a:t>
            </a:r>
            <a:r>
              <a:rPr lang="ko-KR" altLang="en-US" sz="900" b="1" dirty="0">
                <a:solidFill>
                  <a:srgbClr val="465CBD"/>
                </a:solidFill>
                <a:latin typeface="Arial" panose="020B0604020202020204" pitchFamily="34" charset="0"/>
                <a:ea typeface="NanumBarunGothic" panose="020B0603020101020101" pitchFamily="34" charset="-127"/>
              </a:rPr>
              <a:t> </a:t>
            </a:r>
            <a:r>
              <a:rPr lang="en-US" altLang="ko-KR" sz="900" b="1" dirty="0">
                <a:solidFill>
                  <a:srgbClr val="465CBD"/>
                </a:solidFill>
                <a:latin typeface="Arial" panose="020B0604020202020204" pitchFamily="34" charset="0"/>
                <a:ea typeface="NanumBarunGothic" panose="020B0603020101020101" pitchFamily="34" charset="-127"/>
              </a:rPr>
              <a:t>($ </a:t>
            </a:r>
            <a:r>
              <a:rPr lang="ko-KR" altLang="en-US" sz="900" b="1" dirty="0" err="1">
                <a:solidFill>
                  <a:srgbClr val="465CBD"/>
                </a:solidFill>
                <a:latin typeface="Arial" panose="020B0604020202020204" pitchFamily="34" charset="0"/>
                <a:ea typeface="NanumBarunGothic" panose="020B0603020101020101" pitchFamily="34" charset="-127"/>
              </a:rPr>
              <a:t>billions</a:t>
            </a:r>
            <a:r>
              <a:rPr lang="ko-KR" altLang="en-US" sz="900" b="1" dirty="0">
                <a:solidFill>
                  <a:srgbClr val="465CBD"/>
                </a:solidFill>
                <a:latin typeface="Arial" panose="020B0604020202020204" pitchFamily="34" charset="0"/>
                <a:ea typeface="NanumBarunGothic" panose="020B0603020101020101" pitchFamily="34" charset="-127"/>
              </a:rPr>
              <a:t>)</a:t>
            </a:r>
          </a:p>
        </p:txBody>
      </p:sp>
      <p:sp>
        <p:nvSpPr>
          <p:cNvPr id="21" name="TextBox 20">
            <a:extLst>
              <a:ext uri="{FF2B5EF4-FFF2-40B4-BE49-F238E27FC236}">
                <a16:creationId xmlns:a16="http://schemas.microsoft.com/office/drawing/2014/main" id="{F6A82D44-7BDF-42DC-2D39-E4F5271521DA}"/>
              </a:ext>
            </a:extLst>
          </p:cNvPr>
          <p:cNvSpPr txBox="1"/>
          <p:nvPr/>
        </p:nvSpPr>
        <p:spPr>
          <a:xfrm>
            <a:off x="3532702" y="3671235"/>
            <a:ext cx="2204421" cy="230832"/>
          </a:xfrm>
          <a:prstGeom prst="rect">
            <a:avLst/>
          </a:prstGeom>
          <a:noFill/>
        </p:spPr>
        <p:txBody>
          <a:bodyPr wrap="square" rtlCol="0" anchor="ctr">
            <a:spAutoFit/>
          </a:bodyPr>
          <a:lstStyle/>
          <a:p>
            <a:pPr algn="r"/>
            <a:r>
              <a:rPr lang="ko-KR" altLang="en-US" sz="900" b="1" dirty="0">
                <a:solidFill>
                  <a:srgbClr val="465CBD"/>
                </a:solidFill>
                <a:latin typeface="Arial" panose="020B0604020202020204" pitchFamily="34" charset="0"/>
                <a:ea typeface="NanumBarunGothic" panose="020B0603020101020101" pitchFamily="34" charset="-127"/>
              </a:rPr>
              <a:t>Source</a:t>
            </a:r>
            <a:r>
              <a:rPr lang="en-US" altLang="ko-KR" sz="900" b="1" dirty="0">
                <a:solidFill>
                  <a:srgbClr val="465CBD"/>
                </a:solidFill>
                <a:latin typeface="Arial" panose="020B0604020202020204" pitchFamily="34" charset="0"/>
                <a:ea typeface="NanumBarunGothic" panose="020B0603020101020101" pitchFamily="34" charset="-127"/>
              </a:rPr>
              <a:t>: </a:t>
            </a:r>
            <a:r>
              <a:rPr lang="en-US" altLang="ko-KR" sz="900" b="1" dirty="0" err="1">
                <a:solidFill>
                  <a:srgbClr val="465CBD"/>
                </a:solidFill>
                <a:latin typeface="Arial" panose="020B0604020202020204" pitchFamily="34" charset="0"/>
                <a:ea typeface="NanumBarunGothic" panose="020B0603020101020101" pitchFamily="34" charset="-127"/>
              </a:rPr>
              <a:t>Evaluatepharma </a:t>
            </a:r>
            <a:r>
              <a:rPr lang="en-US" altLang="ko-KR" sz="900" b="1" dirty="0">
                <a:solidFill>
                  <a:srgbClr val="465CBD"/>
                </a:solidFill>
                <a:latin typeface="Arial" panose="020B0604020202020204" pitchFamily="34" charset="0"/>
                <a:ea typeface="NanumBarunGothic" panose="020B0603020101020101" pitchFamily="34" charset="-127"/>
              </a:rPr>
              <a:t>(%)</a:t>
            </a:r>
          </a:p>
        </p:txBody>
      </p:sp>
      <p:sp>
        <p:nvSpPr>
          <p:cNvPr id="22" name="TextBox 21">
            <a:extLst>
              <a:ext uri="{FF2B5EF4-FFF2-40B4-BE49-F238E27FC236}">
                <a16:creationId xmlns:a16="http://schemas.microsoft.com/office/drawing/2014/main" id="{E3B5D4AC-1C69-2CEA-E4E4-207F6D11AA4F}"/>
              </a:ext>
            </a:extLst>
          </p:cNvPr>
          <p:cNvSpPr txBox="1"/>
          <p:nvPr/>
        </p:nvSpPr>
        <p:spPr>
          <a:xfrm>
            <a:off x="6332918" y="6328738"/>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2017</a:t>
            </a:r>
          </a:p>
        </p:txBody>
      </p:sp>
      <p:sp>
        <p:nvSpPr>
          <p:cNvPr id="38" name="TextBox 37">
            <a:extLst>
              <a:ext uri="{FF2B5EF4-FFF2-40B4-BE49-F238E27FC236}">
                <a16:creationId xmlns:a16="http://schemas.microsoft.com/office/drawing/2014/main" id="{EF8471D0-F6DA-B846-90CE-C9B149C1A98F}"/>
              </a:ext>
            </a:extLst>
          </p:cNvPr>
          <p:cNvSpPr txBox="1"/>
          <p:nvPr/>
        </p:nvSpPr>
        <p:spPr>
          <a:xfrm>
            <a:off x="6984645" y="6328738"/>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2018</a:t>
            </a:r>
          </a:p>
        </p:txBody>
      </p:sp>
      <p:sp>
        <p:nvSpPr>
          <p:cNvPr id="43" name="TextBox 42">
            <a:extLst>
              <a:ext uri="{FF2B5EF4-FFF2-40B4-BE49-F238E27FC236}">
                <a16:creationId xmlns:a16="http://schemas.microsoft.com/office/drawing/2014/main" id="{C65D96DF-3F69-86AD-CC67-37B3F2974FAE}"/>
              </a:ext>
            </a:extLst>
          </p:cNvPr>
          <p:cNvSpPr txBox="1"/>
          <p:nvPr/>
        </p:nvSpPr>
        <p:spPr>
          <a:xfrm>
            <a:off x="7636372" y="6328738"/>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2019</a:t>
            </a:r>
          </a:p>
        </p:txBody>
      </p:sp>
      <p:sp>
        <p:nvSpPr>
          <p:cNvPr id="45" name="TextBox 44">
            <a:extLst>
              <a:ext uri="{FF2B5EF4-FFF2-40B4-BE49-F238E27FC236}">
                <a16:creationId xmlns:a16="http://schemas.microsoft.com/office/drawing/2014/main" id="{F717BDC9-7EB2-4D1F-2248-8EBBFE978A03}"/>
              </a:ext>
            </a:extLst>
          </p:cNvPr>
          <p:cNvSpPr txBox="1"/>
          <p:nvPr/>
        </p:nvSpPr>
        <p:spPr>
          <a:xfrm>
            <a:off x="8288099" y="6328738"/>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2020</a:t>
            </a:r>
          </a:p>
        </p:txBody>
      </p:sp>
      <p:sp>
        <p:nvSpPr>
          <p:cNvPr id="46" name="TextBox 45">
            <a:extLst>
              <a:ext uri="{FF2B5EF4-FFF2-40B4-BE49-F238E27FC236}">
                <a16:creationId xmlns:a16="http://schemas.microsoft.com/office/drawing/2014/main" id="{0E21F5BC-860B-A68B-EF50-C46EA10DD383}"/>
              </a:ext>
            </a:extLst>
          </p:cNvPr>
          <p:cNvSpPr txBox="1"/>
          <p:nvPr/>
        </p:nvSpPr>
        <p:spPr>
          <a:xfrm>
            <a:off x="8939826" y="6328738"/>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2021</a:t>
            </a:r>
          </a:p>
        </p:txBody>
      </p:sp>
      <p:sp>
        <p:nvSpPr>
          <p:cNvPr id="47" name="TextBox 46">
            <a:extLst>
              <a:ext uri="{FF2B5EF4-FFF2-40B4-BE49-F238E27FC236}">
                <a16:creationId xmlns:a16="http://schemas.microsoft.com/office/drawing/2014/main" id="{B39F2E1A-C02F-3406-4717-C70DA29A5A35}"/>
              </a:ext>
            </a:extLst>
          </p:cNvPr>
          <p:cNvSpPr txBox="1"/>
          <p:nvPr/>
        </p:nvSpPr>
        <p:spPr>
          <a:xfrm>
            <a:off x="9591553" y="6328738"/>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2022</a:t>
            </a:r>
          </a:p>
        </p:txBody>
      </p:sp>
      <p:sp>
        <p:nvSpPr>
          <p:cNvPr id="51" name="TextBox 50">
            <a:extLst>
              <a:ext uri="{FF2B5EF4-FFF2-40B4-BE49-F238E27FC236}">
                <a16:creationId xmlns:a16="http://schemas.microsoft.com/office/drawing/2014/main" id="{2DE93CBC-0141-4DFC-14CA-AF7FD51159B6}"/>
              </a:ext>
            </a:extLst>
          </p:cNvPr>
          <p:cNvSpPr txBox="1"/>
          <p:nvPr/>
        </p:nvSpPr>
        <p:spPr>
          <a:xfrm>
            <a:off x="10243279" y="6328738"/>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2023</a:t>
            </a:r>
          </a:p>
        </p:txBody>
      </p:sp>
      <p:cxnSp>
        <p:nvCxnSpPr>
          <p:cNvPr id="53" name="직선 연결선[R] 52">
            <a:extLst>
              <a:ext uri="{FF2B5EF4-FFF2-40B4-BE49-F238E27FC236}">
                <a16:creationId xmlns:a16="http://schemas.microsoft.com/office/drawing/2014/main" id="{5463367F-D657-C968-85AD-D533D594DEE7}"/>
              </a:ext>
            </a:extLst>
          </p:cNvPr>
          <p:cNvCxnSpPr/>
          <p:nvPr/>
        </p:nvCxnSpPr>
        <p:spPr>
          <a:xfrm>
            <a:off x="457200" y="6241119"/>
            <a:ext cx="11306135"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6" name="그룹 55">
            <a:extLst>
              <a:ext uri="{FF2B5EF4-FFF2-40B4-BE49-F238E27FC236}">
                <a16:creationId xmlns:a16="http://schemas.microsoft.com/office/drawing/2014/main" id="{8A682261-847F-A543-1545-33BD45F26216}"/>
              </a:ext>
            </a:extLst>
          </p:cNvPr>
          <p:cNvGrpSpPr/>
          <p:nvPr/>
        </p:nvGrpSpPr>
        <p:grpSpPr>
          <a:xfrm>
            <a:off x="10368667" y="4157372"/>
            <a:ext cx="350367" cy="2083747"/>
            <a:chOff x="10368667" y="4004109"/>
            <a:chExt cx="350367" cy="2083747"/>
          </a:xfrm>
        </p:grpSpPr>
        <p:sp>
          <p:nvSpPr>
            <p:cNvPr id="54" name="직사각형 53">
              <a:extLst>
                <a:ext uri="{FF2B5EF4-FFF2-40B4-BE49-F238E27FC236}">
                  <a16:creationId xmlns:a16="http://schemas.microsoft.com/office/drawing/2014/main" id="{89746831-2ED8-9CA9-7BD4-A739FE4BA5CE}"/>
                </a:ext>
              </a:extLst>
            </p:cNvPr>
            <p:cNvSpPr/>
            <p:nvPr/>
          </p:nvSpPr>
          <p:spPr>
            <a:xfrm>
              <a:off x="10368667" y="4004109"/>
              <a:ext cx="350367" cy="2083747"/>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5" name="직사각형 54">
              <a:extLst>
                <a:ext uri="{FF2B5EF4-FFF2-40B4-BE49-F238E27FC236}">
                  <a16:creationId xmlns:a16="http://schemas.microsoft.com/office/drawing/2014/main" id="{5727F591-0F92-37D6-8BD9-1692040569C3}"/>
                </a:ext>
              </a:extLst>
            </p:cNvPr>
            <p:cNvSpPr/>
            <p:nvPr/>
          </p:nvSpPr>
          <p:spPr>
            <a:xfrm>
              <a:off x="10368667" y="4004110"/>
              <a:ext cx="350367" cy="469528"/>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grpSp>
        <p:nvGrpSpPr>
          <p:cNvPr id="57" name="그룹 56">
            <a:extLst>
              <a:ext uri="{FF2B5EF4-FFF2-40B4-BE49-F238E27FC236}">
                <a16:creationId xmlns:a16="http://schemas.microsoft.com/office/drawing/2014/main" id="{DD3F5E8B-ADBF-6A2B-6F27-735D0E2F6C8E}"/>
              </a:ext>
            </a:extLst>
          </p:cNvPr>
          <p:cNvGrpSpPr/>
          <p:nvPr/>
        </p:nvGrpSpPr>
        <p:grpSpPr>
          <a:xfrm>
            <a:off x="9720564" y="4398014"/>
            <a:ext cx="350367" cy="1843105"/>
            <a:chOff x="10368667" y="4004109"/>
            <a:chExt cx="350367" cy="2083747"/>
          </a:xfrm>
        </p:grpSpPr>
        <p:sp>
          <p:nvSpPr>
            <p:cNvPr id="58" name="직사각형 57">
              <a:extLst>
                <a:ext uri="{FF2B5EF4-FFF2-40B4-BE49-F238E27FC236}">
                  <a16:creationId xmlns:a16="http://schemas.microsoft.com/office/drawing/2014/main" id="{56956D69-C642-8875-F6C4-2C6CA04E8111}"/>
                </a:ext>
              </a:extLst>
            </p:cNvPr>
            <p:cNvSpPr/>
            <p:nvPr/>
          </p:nvSpPr>
          <p:spPr>
            <a:xfrm>
              <a:off x="10368667" y="4004109"/>
              <a:ext cx="350367" cy="2083747"/>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9" name="직사각형 58">
              <a:extLst>
                <a:ext uri="{FF2B5EF4-FFF2-40B4-BE49-F238E27FC236}">
                  <a16:creationId xmlns:a16="http://schemas.microsoft.com/office/drawing/2014/main" id="{B9C795F6-75D9-80E3-E4CF-8026AB78A975}"/>
                </a:ext>
              </a:extLst>
            </p:cNvPr>
            <p:cNvSpPr/>
            <p:nvPr/>
          </p:nvSpPr>
          <p:spPr>
            <a:xfrm>
              <a:off x="10368667" y="4004110"/>
              <a:ext cx="350367" cy="44614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grpSp>
        <p:nvGrpSpPr>
          <p:cNvPr id="60" name="그룹 59">
            <a:extLst>
              <a:ext uri="{FF2B5EF4-FFF2-40B4-BE49-F238E27FC236}">
                <a16:creationId xmlns:a16="http://schemas.microsoft.com/office/drawing/2014/main" id="{26DD4836-1AAC-9A60-55CA-88B136CD97F3}"/>
              </a:ext>
            </a:extLst>
          </p:cNvPr>
          <p:cNvGrpSpPr/>
          <p:nvPr/>
        </p:nvGrpSpPr>
        <p:grpSpPr>
          <a:xfrm>
            <a:off x="9072463" y="4542387"/>
            <a:ext cx="350367" cy="1698732"/>
            <a:chOff x="10368667" y="4004109"/>
            <a:chExt cx="350367" cy="2083747"/>
          </a:xfrm>
        </p:grpSpPr>
        <p:sp>
          <p:nvSpPr>
            <p:cNvPr id="61" name="직사각형 60">
              <a:extLst>
                <a:ext uri="{FF2B5EF4-FFF2-40B4-BE49-F238E27FC236}">
                  <a16:creationId xmlns:a16="http://schemas.microsoft.com/office/drawing/2014/main" id="{8B735D2F-FF7B-959B-5EB4-8E33717DD3A6}"/>
                </a:ext>
              </a:extLst>
            </p:cNvPr>
            <p:cNvSpPr/>
            <p:nvPr/>
          </p:nvSpPr>
          <p:spPr>
            <a:xfrm>
              <a:off x="10368667" y="4004109"/>
              <a:ext cx="350367" cy="2083747"/>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62" name="직사각형 61">
              <a:extLst>
                <a:ext uri="{FF2B5EF4-FFF2-40B4-BE49-F238E27FC236}">
                  <a16:creationId xmlns:a16="http://schemas.microsoft.com/office/drawing/2014/main" id="{59ED542F-4C86-C0A8-2214-4BA8F024F333}"/>
                </a:ext>
              </a:extLst>
            </p:cNvPr>
            <p:cNvSpPr/>
            <p:nvPr/>
          </p:nvSpPr>
          <p:spPr>
            <a:xfrm>
              <a:off x="10368667" y="4004111"/>
              <a:ext cx="350367" cy="45427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grpSp>
        <p:nvGrpSpPr>
          <p:cNvPr id="63" name="그룹 62">
            <a:extLst>
              <a:ext uri="{FF2B5EF4-FFF2-40B4-BE49-F238E27FC236}">
                <a16:creationId xmlns:a16="http://schemas.microsoft.com/office/drawing/2014/main" id="{4FC65AC9-BF8B-B227-E46D-4BE3E246C37F}"/>
              </a:ext>
            </a:extLst>
          </p:cNvPr>
          <p:cNvGrpSpPr/>
          <p:nvPr/>
        </p:nvGrpSpPr>
        <p:grpSpPr>
          <a:xfrm>
            <a:off x="8424362" y="4696390"/>
            <a:ext cx="350367" cy="1544729"/>
            <a:chOff x="10368667" y="4004109"/>
            <a:chExt cx="350367" cy="2083747"/>
          </a:xfrm>
        </p:grpSpPr>
        <p:sp>
          <p:nvSpPr>
            <p:cNvPr id="64" name="직사각형 63">
              <a:extLst>
                <a:ext uri="{FF2B5EF4-FFF2-40B4-BE49-F238E27FC236}">
                  <a16:creationId xmlns:a16="http://schemas.microsoft.com/office/drawing/2014/main" id="{0A3EE94D-5337-8671-3192-3F12F401E697}"/>
                </a:ext>
              </a:extLst>
            </p:cNvPr>
            <p:cNvSpPr/>
            <p:nvPr/>
          </p:nvSpPr>
          <p:spPr>
            <a:xfrm>
              <a:off x="10368667" y="4004109"/>
              <a:ext cx="350367" cy="2083747"/>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65" name="직사각형 64">
              <a:extLst>
                <a:ext uri="{FF2B5EF4-FFF2-40B4-BE49-F238E27FC236}">
                  <a16:creationId xmlns:a16="http://schemas.microsoft.com/office/drawing/2014/main" id="{557BA0A2-6A83-8AF6-A6A7-A5F6182CAC23}"/>
                </a:ext>
              </a:extLst>
            </p:cNvPr>
            <p:cNvSpPr/>
            <p:nvPr/>
          </p:nvSpPr>
          <p:spPr>
            <a:xfrm>
              <a:off x="10368667" y="4004110"/>
              <a:ext cx="350367" cy="45804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grpSp>
        <p:nvGrpSpPr>
          <p:cNvPr id="66" name="그룹 65">
            <a:extLst>
              <a:ext uri="{FF2B5EF4-FFF2-40B4-BE49-F238E27FC236}">
                <a16:creationId xmlns:a16="http://schemas.microsoft.com/office/drawing/2014/main" id="{9290B5F3-FF5F-7146-3103-30FEA8A09270}"/>
              </a:ext>
            </a:extLst>
          </p:cNvPr>
          <p:cNvGrpSpPr/>
          <p:nvPr/>
        </p:nvGrpSpPr>
        <p:grpSpPr>
          <a:xfrm>
            <a:off x="7776261" y="4792638"/>
            <a:ext cx="350367" cy="1448481"/>
            <a:chOff x="10368667" y="4004109"/>
            <a:chExt cx="350367" cy="2083747"/>
          </a:xfrm>
        </p:grpSpPr>
        <p:sp>
          <p:nvSpPr>
            <p:cNvPr id="67" name="직사각형 66">
              <a:extLst>
                <a:ext uri="{FF2B5EF4-FFF2-40B4-BE49-F238E27FC236}">
                  <a16:creationId xmlns:a16="http://schemas.microsoft.com/office/drawing/2014/main" id="{1541566A-1CE4-EF72-739A-099CCC34AF1F}"/>
                </a:ext>
              </a:extLst>
            </p:cNvPr>
            <p:cNvSpPr/>
            <p:nvPr/>
          </p:nvSpPr>
          <p:spPr>
            <a:xfrm>
              <a:off x="10368667" y="4004109"/>
              <a:ext cx="350367" cy="2083747"/>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68" name="직사각형 67">
              <a:extLst>
                <a:ext uri="{FF2B5EF4-FFF2-40B4-BE49-F238E27FC236}">
                  <a16:creationId xmlns:a16="http://schemas.microsoft.com/office/drawing/2014/main" id="{B86E3636-785C-F4E2-496A-6C8B2A6306C6}"/>
                </a:ext>
              </a:extLst>
            </p:cNvPr>
            <p:cNvSpPr/>
            <p:nvPr/>
          </p:nvSpPr>
          <p:spPr>
            <a:xfrm>
              <a:off x="10368667" y="4004110"/>
              <a:ext cx="350367" cy="350021"/>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grpSp>
        <p:nvGrpSpPr>
          <p:cNvPr id="69" name="그룹 68">
            <a:extLst>
              <a:ext uri="{FF2B5EF4-FFF2-40B4-BE49-F238E27FC236}">
                <a16:creationId xmlns:a16="http://schemas.microsoft.com/office/drawing/2014/main" id="{C9CF921D-1407-2CDD-D384-B0DAAAEBFB0C}"/>
              </a:ext>
            </a:extLst>
          </p:cNvPr>
          <p:cNvGrpSpPr/>
          <p:nvPr/>
        </p:nvGrpSpPr>
        <p:grpSpPr>
          <a:xfrm>
            <a:off x="7128160" y="4912731"/>
            <a:ext cx="350367" cy="1328388"/>
            <a:chOff x="10368667" y="4004109"/>
            <a:chExt cx="350367" cy="2083747"/>
          </a:xfrm>
        </p:grpSpPr>
        <p:sp>
          <p:nvSpPr>
            <p:cNvPr id="70" name="직사각형 69">
              <a:extLst>
                <a:ext uri="{FF2B5EF4-FFF2-40B4-BE49-F238E27FC236}">
                  <a16:creationId xmlns:a16="http://schemas.microsoft.com/office/drawing/2014/main" id="{88464C24-9DA7-F6FD-490C-8B97F59AE669}"/>
                </a:ext>
              </a:extLst>
            </p:cNvPr>
            <p:cNvSpPr/>
            <p:nvPr/>
          </p:nvSpPr>
          <p:spPr>
            <a:xfrm>
              <a:off x="10368667" y="4004109"/>
              <a:ext cx="350367" cy="2083747"/>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1" name="직사각형 70">
              <a:extLst>
                <a:ext uri="{FF2B5EF4-FFF2-40B4-BE49-F238E27FC236}">
                  <a16:creationId xmlns:a16="http://schemas.microsoft.com/office/drawing/2014/main" id="{9AB7E5E6-8B56-724B-625A-3885797BC732}"/>
                </a:ext>
              </a:extLst>
            </p:cNvPr>
            <p:cNvSpPr/>
            <p:nvPr/>
          </p:nvSpPr>
          <p:spPr>
            <a:xfrm>
              <a:off x="10368667" y="4004111"/>
              <a:ext cx="350367" cy="320041"/>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grpSp>
        <p:nvGrpSpPr>
          <p:cNvPr id="72" name="그룹 71">
            <a:extLst>
              <a:ext uri="{FF2B5EF4-FFF2-40B4-BE49-F238E27FC236}">
                <a16:creationId xmlns:a16="http://schemas.microsoft.com/office/drawing/2014/main" id="{0D8F9B2F-223C-6BF7-D426-C4AD3A6A091A}"/>
              </a:ext>
            </a:extLst>
          </p:cNvPr>
          <p:cNvGrpSpPr/>
          <p:nvPr/>
        </p:nvGrpSpPr>
        <p:grpSpPr>
          <a:xfrm>
            <a:off x="6480059" y="5105442"/>
            <a:ext cx="350367" cy="1135677"/>
            <a:chOff x="10368667" y="4004109"/>
            <a:chExt cx="350367" cy="2083747"/>
          </a:xfrm>
        </p:grpSpPr>
        <p:sp>
          <p:nvSpPr>
            <p:cNvPr id="73" name="직사각형 72">
              <a:extLst>
                <a:ext uri="{FF2B5EF4-FFF2-40B4-BE49-F238E27FC236}">
                  <a16:creationId xmlns:a16="http://schemas.microsoft.com/office/drawing/2014/main" id="{DB117798-8AB6-E81A-E908-F761E15FCA22}"/>
                </a:ext>
              </a:extLst>
            </p:cNvPr>
            <p:cNvSpPr/>
            <p:nvPr/>
          </p:nvSpPr>
          <p:spPr>
            <a:xfrm>
              <a:off x="10368667" y="4004109"/>
              <a:ext cx="350367" cy="2083747"/>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4" name="직사각형 73">
              <a:extLst>
                <a:ext uri="{FF2B5EF4-FFF2-40B4-BE49-F238E27FC236}">
                  <a16:creationId xmlns:a16="http://schemas.microsoft.com/office/drawing/2014/main" id="{79F54507-B0E0-EAB6-9977-FE16F9D6790D}"/>
                </a:ext>
              </a:extLst>
            </p:cNvPr>
            <p:cNvSpPr/>
            <p:nvPr/>
          </p:nvSpPr>
          <p:spPr>
            <a:xfrm>
              <a:off x="10368667" y="4004111"/>
              <a:ext cx="350367" cy="22034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sp>
        <p:nvSpPr>
          <p:cNvPr id="75" name="TextBox 74">
            <a:extLst>
              <a:ext uri="{FF2B5EF4-FFF2-40B4-BE49-F238E27FC236}">
                <a16:creationId xmlns:a16="http://schemas.microsoft.com/office/drawing/2014/main" id="{82526CED-4473-1F7B-3023-B5409617A3DB}"/>
              </a:ext>
            </a:extLst>
          </p:cNvPr>
          <p:cNvSpPr txBox="1"/>
          <p:nvPr/>
        </p:nvSpPr>
        <p:spPr>
          <a:xfrm>
            <a:off x="10243279" y="5462465"/>
            <a:ext cx="601145" cy="230832"/>
          </a:xfrm>
          <a:prstGeom prst="rect">
            <a:avLst/>
          </a:prstGeom>
          <a:noFill/>
        </p:spPr>
        <p:txBody>
          <a:bodyPr wrap="square" rtlCol="0" anchor="ctr">
            <a:spAutoFit/>
          </a:bodyPr>
          <a:lstStyle/>
          <a:p>
            <a:pPr algn="ctr"/>
            <a:r>
              <a:rPr lang="en-US" altLang="ko-KR" sz="900" b="1" dirty="0">
                <a:solidFill>
                  <a:schemeClr val="bg1"/>
                </a:solidFill>
                <a:latin typeface="Arial" panose="020B0604020202020204" pitchFamily="34" charset="0"/>
                <a:ea typeface="NanumBarunGothic" panose="020B0603020101020101" pitchFamily="34" charset="-127"/>
              </a:rPr>
              <a:t>325.4</a:t>
            </a:r>
          </a:p>
        </p:txBody>
      </p:sp>
      <p:sp>
        <p:nvSpPr>
          <p:cNvPr id="76" name="TextBox 75">
            <a:extLst>
              <a:ext uri="{FF2B5EF4-FFF2-40B4-BE49-F238E27FC236}">
                <a16:creationId xmlns:a16="http://schemas.microsoft.com/office/drawing/2014/main" id="{B9151DBC-F279-BC64-DF87-3116D76364BB}"/>
              </a:ext>
            </a:extLst>
          </p:cNvPr>
          <p:cNvSpPr txBox="1"/>
          <p:nvPr/>
        </p:nvSpPr>
        <p:spPr>
          <a:xfrm>
            <a:off x="10243279" y="4259306"/>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48.1</a:t>
            </a:r>
          </a:p>
        </p:txBody>
      </p:sp>
      <p:sp>
        <p:nvSpPr>
          <p:cNvPr id="77" name="TextBox 76">
            <a:extLst>
              <a:ext uri="{FF2B5EF4-FFF2-40B4-BE49-F238E27FC236}">
                <a16:creationId xmlns:a16="http://schemas.microsoft.com/office/drawing/2014/main" id="{4AB9FAF8-2FC3-F21A-8609-6B6F70F6A18A}"/>
              </a:ext>
            </a:extLst>
          </p:cNvPr>
          <p:cNvSpPr txBox="1"/>
          <p:nvPr/>
        </p:nvSpPr>
        <p:spPr>
          <a:xfrm>
            <a:off x="9598387" y="5462465"/>
            <a:ext cx="601145" cy="230832"/>
          </a:xfrm>
          <a:prstGeom prst="rect">
            <a:avLst/>
          </a:prstGeom>
          <a:noFill/>
        </p:spPr>
        <p:txBody>
          <a:bodyPr wrap="square" rtlCol="0" anchor="ctr">
            <a:spAutoFit/>
          </a:bodyPr>
          <a:lstStyle/>
          <a:p>
            <a:pPr algn="ctr"/>
            <a:r>
              <a:rPr lang="en-US" altLang="ko-KR" sz="900" b="1" dirty="0">
                <a:solidFill>
                  <a:schemeClr val="bg1"/>
                </a:solidFill>
                <a:latin typeface="Arial" panose="020B0604020202020204" pitchFamily="34" charset="0"/>
                <a:ea typeface="NanumBarunGothic" panose="020B0603020101020101" pitchFamily="34" charset="-127"/>
              </a:rPr>
              <a:t>313.7</a:t>
            </a:r>
          </a:p>
        </p:txBody>
      </p:sp>
      <p:sp>
        <p:nvSpPr>
          <p:cNvPr id="78" name="TextBox 77">
            <a:extLst>
              <a:ext uri="{FF2B5EF4-FFF2-40B4-BE49-F238E27FC236}">
                <a16:creationId xmlns:a16="http://schemas.microsoft.com/office/drawing/2014/main" id="{40E1025A-6491-D8AF-629A-9495AE4037B1}"/>
              </a:ext>
            </a:extLst>
          </p:cNvPr>
          <p:cNvSpPr txBox="1"/>
          <p:nvPr/>
        </p:nvSpPr>
        <p:spPr>
          <a:xfrm>
            <a:off x="9598387" y="4490313"/>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41.7</a:t>
            </a:r>
          </a:p>
        </p:txBody>
      </p:sp>
      <p:sp>
        <p:nvSpPr>
          <p:cNvPr id="79" name="TextBox 78">
            <a:extLst>
              <a:ext uri="{FF2B5EF4-FFF2-40B4-BE49-F238E27FC236}">
                <a16:creationId xmlns:a16="http://schemas.microsoft.com/office/drawing/2014/main" id="{CB884708-3DEA-FDA5-2D16-5E9C0DB8E7EF}"/>
              </a:ext>
            </a:extLst>
          </p:cNvPr>
          <p:cNvSpPr txBox="1"/>
          <p:nvPr/>
        </p:nvSpPr>
        <p:spPr>
          <a:xfrm>
            <a:off x="8963119" y="5462465"/>
            <a:ext cx="601145" cy="230832"/>
          </a:xfrm>
          <a:prstGeom prst="rect">
            <a:avLst/>
          </a:prstGeom>
          <a:noFill/>
        </p:spPr>
        <p:txBody>
          <a:bodyPr wrap="square" rtlCol="0" anchor="ctr">
            <a:spAutoFit/>
          </a:bodyPr>
          <a:lstStyle/>
          <a:p>
            <a:pPr algn="ctr"/>
            <a:r>
              <a:rPr lang="en-US" altLang="ko-KR" sz="900" b="1" dirty="0">
                <a:solidFill>
                  <a:schemeClr val="bg1"/>
                </a:solidFill>
                <a:latin typeface="Arial" panose="020B0604020202020204" pitchFamily="34" charset="0"/>
                <a:ea typeface="NanumBarunGothic" panose="020B0603020101020101" pitchFamily="34" charset="-127"/>
              </a:rPr>
              <a:t>297.9</a:t>
            </a:r>
          </a:p>
        </p:txBody>
      </p:sp>
      <p:sp>
        <p:nvSpPr>
          <p:cNvPr id="80" name="TextBox 79">
            <a:extLst>
              <a:ext uri="{FF2B5EF4-FFF2-40B4-BE49-F238E27FC236}">
                <a16:creationId xmlns:a16="http://schemas.microsoft.com/office/drawing/2014/main" id="{9632517A-35F8-791D-C5B6-5A1D009D1CF6}"/>
              </a:ext>
            </a:extLst>
          </p:cNvPr>
          <p:cNvSpPr txBox="1"/>
          <p:nvPr/>
        </p:nvSpPr>
        <p:spPr>
          <a:xfrm>
            <a:off x="8943869" y="461558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35.8</a:t>
            </a:r>
          </a:p>
        </p:txBody>
      </p:sp>
      <p:sp>
        <p:nvSpPr>
          <p:cNvPr id="81" name="TextBox 80">
            <a:extLst>
              <a:ext uri="{FF2B5EF4-FFF2-40B4-BE49-F238E27FC236}">
                <a16:creationId xmlns:a16="http://schemas.microsoft.com/office/drawing/2014/main" id="{2DE3E7CF-B4B9-4480-7DE8-FD418BAAFB13}"/>
              </a:ext>
            </a:extLst>
          </p:cNvPr>
          <p:cNvSpPr txBox="1"/>
          <p:nvPr/>
        </p:nvSpPr>
        <p:spPr>
          <a:xfrm>
            <a:off x="8308601" y="5606844"/>
            <a:ext cx="601145" cy="230832"/>
          </a:xfrm>
          <a:prstGeom prst="rect">
            <a:avLst/>
          </a:prstGeom>
          <a:noFill/>
        </p:spPr>
        <p:txBody>
          <a:bodyPr wrap="square" rtlCol="0" anchor="ctr">
            <a:spAutoFit/>
          </a:bodyPr>
          <a:lstStyle/>
          <a:p>
            <a:pPr algn="ctr"/>
            <a:r>
              <a:rPr lang="en-US" altLang="ko-KR" sz="900" b="1" dirty="0">
                <a:solidFill>
                  <a:schemeClr val="bg1"/>
                </a:solidFill>
                <a:latin typeface="Arial" panose="020B0604020202020204" pitchFamily="34" charset="0"/>
                <a:ea typeface="NanumBarunGothic" panose="020B0603020101020101" pitchFamily="34" charset="-127"/>
              </a:rPr>
              <a:t>280.6</a:t>
            </a:r>
          </a:p>
        </p:txBody>
      </p:sp>
      <p:sp>
        <p:nvSpPr>
          <p:cNvPr id="82" name="TextBox 81">
            <a:extLst>
              <a:ext uri="{FF2B5EF4-FFF2-40B4-BE49-F238E27FC236}">
                <a16:creationId xmlns:a16="http://schemas.microsoft.com/office/drawing/2014/main" id="{3CF4A545-4129-5B4E-B4B7-EE73246EA451}"/>
              </a:ext>
            </a:extLst>
          </p:cNvPr>
          <p:cNvSpPr txBox="1"/>
          <p:nvPr/>
        </p:nvSpPr>
        <p:spPr>
          <a:xfrm>
            <a:off x="8289351" y="4759963"/>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30.4</a:t>
            </a:r>
          </a:p>
        </p:txBody>
      </p:sp>
      <p:sp>
        <p:nvSpPr>
          <p:cNvPr id="83" name="TextBox 82">
            <a:extLst>
              <a:ext uri="{FF2B5EF4-FFF2-40B4-BE49-F238E27FC236}">
                <a16:creationId xmlns:a16="http://schemas.microsoft.com/office/drawing/2014/main" id="{0332EB8B-E249-2D60-82CB-F36E9A87204C}"/>
              </a:ext>
            </a:extLst>
          </p:cNvPr>
          <p:cNvSpPr txBox="1"/>
          <p:nvPr/>
        </p:nvSpPr>
        <p:spPr>
          <a:xfrm>
            <a:off x="7663708" y="5654971"/>
            <a:ext cx="601145" cy="230832"/>
          </a:xfrm>
          <a:prstGeom prst="rect">
            <a:avLst/>
          </a:prstGeom>
          <a:noFill/>
        </p:spPr>
        <p:txBody>
          <a:bodyPr wrap="square" rtlCol="0" anchor="ctr">
            <a:spAutoFit/>
          </a:bodyPr>
          <a:lstStyle/>
          <a:p>
            <a:pPr algn="ctr"/>
            <a:r>
              <a:rPr lang="en-US" altLang="ko-KR" sz="900" b="1" dirty="0">
                <a:solidFill>
                  <a:schemeClr val="bg1"/>
                </a:solidFill>
                <a:latin typeface="Arial" panose="020B0604020202020204" pitchFamily="34" charset="0"/>
                <a:ea typeface="NanumBarunGothic" panose="020B0603020101020101" pitchFamily="34" charset="-127"/>
              </a:rPr>
              <a:t>263.1</a:t>
            </a:r>
          </a:p>
        </p:txBody>
      </p:sp>
      <p:sp>
        <p:nvSpPr>
          <p:cNvPr id="84" name="TextBox 83">
            <a:extLst>
              <a:ext uri="{FF2B5EF4-FFF2-40B4-BE49-F238E27FC236}">
                <a16:creationId xmlns:a16="http://schemas.microsoft.com/office/drawing/2014/main" id="{05E51E84-EC32-9456-6A4E-62664ED18BBE}"/>
              </a:ext>
            </a:extLst>
          </p:cNvPr>
          <p:cNvSpPr txBox="1"/>
          <p:nvPr/>
        </p:nvSpPr>
        <p:spPr>
          <a:xfrm>
            <a:off x="7644458" y="4808090"/>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24.1</a:t>
            </a:r>
          </a:p>
        </p:txBody>
      </p:sp>
      <p:sp>
        <p:nvSpPr>
          <p:cNvPr id="85" name="TextBox 84">
            <a:extLst>
              <a:ext uri="{FF2B5EF4-FFF2-40B4-BE49-F238E27FC236}">
                <a16:creationId xmlns:a16="http://schemas.microsoft.com/office/drawing/2014/main" id="{7A0F1725-7EA2-7AE2-356B-1478D1E3566B}"/>
              </a:ext>
            </a:extLst>
          </p:cNvPr>
          <p:cNvSpPr txBox="1"/>
          <p:nvPr/>
        </p:nvSpPr>
        <p:spPr>
          <a:xfrm>
            <a:off x="6999566" y="5741598"/>
            <a:ext cx="601145" cy="230832"/>
          </a:xfrm>
          <a:prstGeom prst="rect">
            <a:avLst/>
          </a:prstGeom>
          <a:noFill/>
        </p:spPr>
        <p:txBody>
          <a:bodyPr wrap="square" rtlCol="0" anchor="ctr">
            <a:spAutoFit/>
          </a:bodyPr>
          <a:lstStyle/>
          <a:p>
            <a:pPr algn="ctr"/>
            <a:r>
              <a:rPr lang="en-US" altLang="ko-KR" sz="900" b="1" dirty="0">
                <a:solidFill>
                  <a:schemeClr val="bg1"/>
                </a:solidFill>
                <a:latin typeface="Arial" panose="020B0604020202020204" pitchFamily="34" charset="0"/>
                <a:ea typeface="NanumBarunGothic" panose="020B0603020101020101" pitchFamily="34" charset="-127"/>
              </a:rPr>
              <a:t>244.3</a:t>
            </a:r>
          </a:p>
        </p:txBody>
      </p:sp>
      <p:sp>
        <p:nvSpPr>
          <p:cNvPr id="86" name="TextBox 85">
            <a:extLst>
              <a:ext uri="{FF2B5EF4-FFF2-40B4-BE49-F238E27FC236}">
                <a16:creationId xmlns:a16="http://schemas.microsoft.com/office/drawing/2014/main" id="{05111E09-0BD5-269F-1578-AD75E2FA5D6E}"/>
              </a:ext>
            </a:extLst>
          </p:cNvPr>
          <p:cNvSpPr txBox="1"/>
          <p:nvPr/>
        </p:nvSpPr>
        <p:spPr>
          <a:xfrm>
            <a:off x="7009191" y="4894717"/>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16.1</a:t>
            </a:r>
          </a:p>
        </p:txBody>
      </p:sp>
      <p:sp>
        <p:nvSpPr>
          <p:cNvPr id="87" name="TextBox 86">
            <a:extLst>
              <a:ext uri="{FF2B5EF4-FFF2-40B4-BE49-F238E27FC236}">
                <a16:creationId xmlns:a16="http://schemas.microsoft.com/office/drawing/2014/main" id="{7A393DF2-FEC3-9AD7-64A0-9DE718D2E6E9}"/>
              </a:ext>
            </a:extLst>
          </p:cNvPr>
          <p:cNvSpPr txBox="1"/>
          <p:nvPr/>
        </p:nvSpPr>
        <p:spPr>
          <a:xfrm>
            <a:off x="6354673" y="5828226"/>
            <a:ext cx="601145" cy="230832"/>
          </a:xfrm>
          <a:prstGeom prst="rect">
            <a:avLst/>
          </a:prstGeom>
          <a:noFill/>
        </p:spPr>
        <p:txBody>
          <a:bodyPr wrap="square" rtlCol="0" anchor="ctr">
            <a:spAutoFit/>
          </a:bodyPr>
          <a:lstStyle/>
          <a:p>
            <a:pPr algn="ctr"/>
            <a:r>
              <a:rPr lang="en-US" altLang="ko-KR" sz="900" b="1" dirty="0">
                <a:solidFill>
                  <a:schemeClr val="bg1"/>
                </a:solidFill>
                <a:latin typeface="Arial" panose="020B0604020202020204" pitchFamily="34" charset="0"/>
                <a:ea typeface="NanumBarunGothic" panose="020B0603020101020101" pitchFamily="34" charset="-127"/>
              </a:rPr>
              <a:t>220.6</a:t>
            </a:r>
          </a:p>
        </p:txBody>
      </p:sp>
      <p:sp>
        <p:nvSpPr>
          <p:cNvPr id="88" name="TextBox 87">
            <a:extLst>
              <a:ext uri="{FF2B5EF4-FFF2-40B4-BE49-F238E27FC236}">
                <a16:creationId xmlns:a16="http://schemas.microsoft.com/office/drawing/2014/main" id="{12A4B1D8-F76F-959A-1BCE-CA31117ED9EF}"/>
              </a:ext>
            </a:extLst>
          </p:cNvPr>
          <p:cNvSpPr txBox="1"/>
          <p:nvPr/>
        </p:nvSpPr>
        <p:spPr>
          <a:xfrm>
            <a:off x="6364298" y="4981345"/>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9.7</a:t>
            </a:r>
          </a:p>
        </p:txBody>
      </p:sp>
      <p:sp>
        <p:nvSpPr>
          <p:cNvPr id="90" name="직사각형 89">
            <a:extLst>
              <a:ext uri="{FF2B5EF4-FFF2-40B4-BE49-F238E27FC236}">
                <a16:creationId xmlns:a16="http://schemas.microsoft.com/office/drawing/2014/main" id="{247330A7-138F-13AE-FEC0-5DE4CB61D7FD}"/>
              </a:ext>
            </a:extLst>
          </p:cNvPr>
          <p:cNvSpPr/>
          <p:nvPr/>
        </p:nvSpPr>
        <p:spPr>
          <a:xfrm>
            <a:off x="6095999" y="4130623"/>
            <a:ext cx="163770" cy="163770"/>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91" name="TextBox 90">
            <a:extLst>
              <a:ext uri="{FF2B5EF4-FFF2-40B4-BE49-F238E27FC236}">
                <a16:creationId xmlns:a16="http://schemas.microsoft.com/office/drawing/2014/main" id="{65CDE7FE-F14A-FD74-C5AD-1E78A6232F0A}"/>
              </a:ext>
            </a:extLst>
          </p:cNvPr>
          <p:cNvSpPr txBox="1"/>
          <p:nvPr/>
        </p:nvSpPr>
        <p:spPr>
          <a:xfrm>
            <a:off x="6221941" y="4092921"/>
            <a:ext cx="2204421" cy="230832"/>
          </a:xfrm>
          <a:prstGeom prst="rect">
            <a:avLst/>
          </a:prstGeom>
          <a:noFill/>
        </p:spPr>
        <p:txBody>
          <a:bodyPr wrap="square" rtlCol="0" anchor="ctr">
            <a:spAutoFit/>
          </a:bodyPr>
          <a:lstStyle/>
          <a:p>
            <a:r>
              <a:rPr lang="ko-KR" altLang="en-US" sz="900" b="1" dirty="0" err="1">
                <a:solidFill>
                  <a:srgbClr val="191B3F"/>
                </a:solidFill>
                <a:latin typeface="Arial" panose="020B0604020202020204" pitchFamily="34" charset="0"/>
                <a:ea typeface="NanumBarunGothic" panose="020B0603020101020101" pitchFamily="34" charset="-127"/>
              </a:rPr>
              <a:t>Biologics</a:t>
            </a:r>
            <a:r>
              <a:rPr lang="en-US" altLang="ko-KR" sz="900" b="1" dirty="0">
                <a:solidFill>
                  <a:srgbClr val="191B3F"/>
                </a:solidFill>
                <a:latin typeface="Arial" panose="020B0604020202020204" pitchFamily="34" charset="0"/>
                <a:ea typeface="NanumBarunGothic" panose="020B0603020101020101" pitchFamily="34" charset="-127"/>
              </a:rPr>
              <a:t>, CAGR 6.7</a:t>
            </a:r>
          </a:p>
        </p:txBody>
      </p:sp>
      <p:sp>
        <p:nvSpPr>
          <p:cNvPr id="92" name="직사각형 91">
            <a:extLst>
              <a:ext uri="{FF2B5EF4-FFF2-40B4-BE49-F238E27FC236}">
                <a16:creationId xmlns:a16="http://schemas.microsoft.com/office/drawing/2014/main" id="{84C09504-F04A-73BE-7EB0-CAD2BA60A417}"/>
              </a:ext>
            </a:extLst>
          </p:cNvPr>
          <p:cNvSpPr/>
          <p:nvPr/>
        </p:nvSpPr>
        <p:spPr>
          <a:xfrm>
            <a:off x="7539789" y="4130623"/>
            <a:ext cx="163770" cy="16377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93" name="TextBox 92">
            <a:extLst>
              <a:ext uri="{FF2B5EF4-FFF2-40B4-BE49-F238E27FC236}">
                <a16:creationId xmlns:a16="http://schemas.microsoft.com/office/drawing/2014/main" id="{D0B4F05F-96DA-2DA8-AEDA-ECD54A03F606}"/>
              </a:ext>
            </a:extLst>
          </p:cNvPr>
          <p:cNvSpPr txBox="1"/>
          <p:nvPr/>
        </p:nvSpPr>
        <p:spPr>
          <a:xfrm>
            <a:off x="7665731" y="4092921"/>
            <a:ext cx="2204421" cy="230832"/>
          </a:xfrm>
          <a:prstGeom prst="rect">
            <a:avLst/>
          </a:prstGeom>
          <a:noFill/>
        </p:spPr>
        <p:txBody>
          <a:bodyPr wrap="square" rtlCol="0" anchor="ctr">
            <a:spAutoFit/>
          </a:bodyPr>
          <a:lstStyle/>
          <a:p>
            <a:r>
              <a:rPr lang="ko-KR" altLang="en-US" sz="900" b="1" dirty="0" err="1">
                <a:solidFill>
                  <a:srgbClr val="191B3F"/>
                </a:solidFill>
                <a:latin typeface="Arial" panose="020B0604020202020204" pitchFamily="34" charset="0"/>
                <a:ea typeface="NanumBarunGothic" panose="020B0603020101020101" pitchFamily="34" charset="-127"/>
              </a:rPr>
              <a:t>Biosimilars</a:t>
            </a:r>
            <a:r>
              <a:rPr lang="en-US" altLang="ko-KR" sz="900" b="1" dirty="0">
                <a:solidFill>
                  <a:srgbClr val="191B3F"/>
                </a:solidFill>
                <a:latin typeface="Arial" panose="020B0604020202020204" pitchFamily="34" charset="0"/>
                <a:ea typeface="NanumBarunGothic" panose="020B0603020101020101" pitchFamily="34" charset="-127"/>
              </a:rPr>
              <a:t>, CAGR 30.6</a:t>
            </a:r>
          </a:p>
        </p:txBody>
      </p:sp>
      <p:grpSp>
        <p:nvGrpSpPr>
          <p:cNvPr id="217" name="그룹 216">
            <a:extLst>
              <a:ext uri="{FF2B5EF4-FFF2-40B4-BE49-F238E27FC236}">
                <a16:creationId xmlns:a16="http://schemas.microsoft.com/office/drawing/2014/main" id="{99CE1BF1-5274-A990-400D-BD7DB7618B4C}"/>
              </a:ext>
            </a:extLst>
          </p:cNvPr>
          <p:cNvGrpSpPr/>
          <p:nvPr/>
        </p:nvGrpSpPr>
        <p:grpSpPr>
          <a:xfrm>
            <a:off x="799616" y="4146454"/>
            <a:ext cx="3973738" cy="1875635"/>
            <a:chOff x="799616" y="3835373"/>
            <a:chExt cx="3973738" cy="1875635"/>
          </a:xfrm>
        </p:grpSpPr>
        <p:sp>
          <p:nvSpPr>
            <p:cNvPr id="110" name="타원 109">
              <a:extLst>
                <a:ext uri="{FF2B5EF4-FFF2-40B4-BE49-F238E27FC236}">
                  <a16:creationId xmlns:a16="http://schemas.microsoft.com/office/drawing/2014/main" id="{3F23B4BE-B3DA-4D52-54AB-EC08A9703CE3}"/>
                </a:ext>
              </a:extLst>
            </p:cNvPr>
            <p:cNvSpPr/>
            <p:nvPr/>
          </p:nvSpPr>
          <p:spPr>
            <a:xfrm>
              <a:off x="1083140" y="4094520"/>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11" name="타원 110">
              <a:extLst>
                <a:ext uri="{FF2B5EF4-FFF2-40B4-BE49-F238E27FC236}">
                  <a16:creationId xmlns:a16="http://schemas.microsoft.com/office/drawing/2014/main" id="{A182D9AE-08A4-26F8-017A-5C340C5EA0C5}"/>
                </a:ext>
              </a:extLst>
            </p:cNvPr>
            <p:cNvSpPr/>
            <p:nvPr/>
          </p:nvSpPr>
          <p:spPr>
            <a:xfrm>
              <a:off x="1317602" y="4141412"/>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12" name="타원 111">
              <a:extLst>
                <a:ext uri="{FF2B5EF4-FFF2-40B4-BE49-F238E27FC236}">
                  <a16:creationId xmlns:a16="http://schemas.microsoft.com/office/drawing/2014/main" id="{CF8D0B98-3C04-8195-1AB5-0FD8FD4A75FD}"/>
                </a:ext>
              </a:extLst>
            </p:cNvPr>
            <p:cNvSpPr/>
            <p:nvPr/>
          </p:nvSpPr>
          <p:spPr>
            <a:xfrm>
              <a:off x="1552064" y="4153135"/>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13" name="타원 112">
              <a:extLst>
                <a:ext uri="{FF2B5EF4-FFF2-40B4-BE49-F238E27FC236}">
                  <a16:creationId xmlns:a16="http://schemas.microsoft.com/office/drawing/2014/main" id="{C0090F07-E47F-C48B-E77B-4F78271CDBD7}"/>
                </a:ext>
              </a:extLst>
            </p:cNvPr>
            <p:cNvSpPr/>
            <p:nvPr/>
          </p:nvSpPr>
          <p:spPr>
            <a:xfrm>
              <a:off x="1792387" y="4170719"/>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14" name="타원 113">
              <a:extLst>
                <a:ext uri="{FF2B5EF4-FFF2-40B4-BE49-F238E27FC236}">
                  <a16:creationId xmlns:a16="http://schemas.microsoft.com/office/drawing/2014/main" id="{D61EC5F9-1041-79CA-A4AC-E3119B7803D5}"/>
                </a:ext>
              </a:extLst>
            </p:cNvPr>
            <p:cNvSpPr/>
            <p:nvPr/>
          </p:nvSpPr>
          <p:spPr>
            <a:xfrm>
              <a:off x="2026848" y="4217611"/>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15" name="타원 114">
              <a:extLst>
                <a:ext uri="{FF2B5EF4-FFF2-40B4-BE49-F238E27FC236}">
                  <a16:creationId xmlns:a16="http://schemas.microsoft.com/office/drawing/2014/main" id="{7D155999-64A8-A746-44FA-DF9B8585F002}"/>
                </a:ext>
              </a:extLst>
            </p:cNvPr>
            <p:cNvSpPr/>
            <p:nvPr/>
          </p:nvSpPr>
          <p:spPr>
            <a:xfrm>
              <a:off x="2261310" y="4246919"/>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16" name="타원 115">
              <a:extLst>
                <a:ext uri="{FF2B5EF4-FFF2-40B4-BE49-F238E27FC236}">
                  <a16:creationId xmlns:a16="http://schemas.microsoft.com/office/drawing/2014/main" id="{4CBFDC74-0C32-DF9C-2ABC-7EDAB4C6E0F5}"/>
                </a:ext>
              </a:extLst>
            </p:cNvPr>
            <p:cNvSpPr/>
            <p:nvPr/>
          </p:nvSpPr>
          <p:spPr>
            <a:xfrm>
              <a:off x="2501633" y="4305534"/>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17" name="타원 116">
              <a:extLst>
                <a:ext uri="{FF2B5EF4-FFF2-40B4-BE49-F238E27FC236}">
                  <a16:creationId xmlns:a16="http://schemas.microsoft.com/office/drawing/2014/main" id="{1DFA58B6-5459-FF3E-E436-5CC1D4C0819C}"/>
                </a:ext>
              </a:extLst>
            </p:cNvPr>
            <p:cNvSpPr/>
            <p:nvPr/>
          </p:nvSpPr>
          <p:spPr>
            <a:xfrm>
              <a:off x="2712648" y="4346565"/>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18" name="타원 117">
              <a:extLst>
                <a:ext uri="{FF2B5EF4-FFF2-40B4-BE49-F238E27FC236}">
                  <a16:creationId xmlns:a16="http://schemas.microsoft.com/office/drawing/2014/main" id="{8AC04C7C-0562-8501-94C7-E108A1177D4B}"/>
                </a:ext>
              </a:extLst>
            </p:cNvPr>
            <p:cNvSpPr/>
            <p:nvPr/>
          </p:nvSpPr>
          <p:spPr>
            <a:xfrm>
              <a:off x="2958832" y="4370011"/>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19" name="타원 118">
              <a:extLst>
                <a:ext uri="{FF2B5EF4-FFF2-40B4-BE49-F238E27FC236}">
                  <a16:creationId xmlns:a16="http://schemas.microsoft.com/office/drawing/2014/main" id="{62B596EC-2965-D552-4839-C57EB6A899DB}"/>
                </a:ext>
              </a:extLst>
            </p:cNvPr>
            <p:cNvSpPr/>
            <p:nvPr/>
          </p:nvSpPr>
          <p:spPr>
            <a:xfrm>
              <a:off x="3199155" y="4469657"/>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0" name="타원 119">
              <a:extLst>
                <a:ext uri="{FF2B5EF4-FFF2-40B4-BE49-F238E27FC236}">
                  <a16:creationId xmlns:a16="http://schemas.microsoft.com/office/drawing/2014/main" id="{1B57EA9A-1474-9B63-6546-FB113CCFAF50}"/>
                </a:ext>
              </a:extLst>
            </p:cNvPr>
            <p:cNvSpPr/>
            <p:nvPr/>
          </p:nvSpPr>
          <p:spPr>
            <a:xfrm>
              <a:off x="3427755" y="4463796"/>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1" name="타원 120">
              <a:extLst>
                <a:ext uri="{FF2B5EF4-FFF2-40B4-BE49-F238E27FC236}">
                  <a16:creationId xmlns:a16="http://schemas.microsoft.com/office/drawing/2014/main" id="{7DDD2EEB-BE8D-1A60-4174-EBE09C2C2A47}"/>
                </a:ext>
              </a:extLst>
            </p:cNvPr>
            <p:cNvSpPr/>
            <p:nvPr/>
          </p:nvSpPr>
          <p:spPr>
            <a:xfrm>
              <a:off x="3662217" y="4463796"/>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2" name="타원 121">
              <a:extLst>
                <a:ext uri="{FF2B5EF4-FFF2-40B4-BE49-F238E27FC236}">
                  <a16:creationId xmlns:a16="http://schemas.microsoft.com/office/drawing/2014/main" id="{96067FAC-9566-5213-B8DA-6217FE42ABD7}"/>
                </a:ext>
              </a:extLst>
            </p:cNvPr>
            <p:cNvSpPr/>
            <p:nvPr/>
          </p:nvSpPr>
          <p:spPr>
            <a:xfrm>
              <a:off x="3908402" y="4498965"/>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3" name="타원 122">
              <a:extLst>
                <a:ext uri="{FF2B5EF4-FFF2-40B4-BE49-F238E27FC236}">
                  <a16:creationId xmlns:a16="http://schemas.microsoft.com/office/drawing/2014/main" id="{E84FBDB7-E69F-A310-F9A1-0D28677B9253}"/>
                </a:ext>
              </a:extLst>
            </p:cNvPr>
            <p:cNvSpPr/>
            <p:nvPr/>
          </p:nvSpPr>
          <p:spPr>
            <a:xfrm>
              <a:off x="4131140" y="4522411"/>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4" name="타원 123">
              <a:extLst>
                <a:ext uri="{FF2B5EF4-FFF2-40B4-BE49-F238E27FC236}">
                  <a16:creationId xmlns:a16="http://schemas.microsoft.com/office/drawing/2014/main" id="{9E05E120-60F5-9843-A96C-62759A23F707}"/>
                </a:ext>
              </a:extLst>
            </p:cNvPr>
            <p:cNvSpPr/>
            <p:nvPr/>
          </p:nvSpPr>
          <p:spPr>
            <a:xfrm>
              <a:off x="4394909" y="4551719"/>
              <a:ext cx="86627" cy="86627"/>
            </a:xfrm>
            <a:prstGeom prst="ellipse">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128" name="직선 연결선[R] 127">
              <a:extLst>
                <a:ext uri="{FF2B5EF4-FFF2-40B4-BE49-F238E27FC236}">
                  <a16:creationId xmlns:a16="http://schemas.microsoft.com/office/drawing/2014/main" id="{91D3B50B-EC5C-CA19-61E3-EDCED3A92F58}"/>
                </a:ext>
              </a:extLst>
            </p:cNvPr>
            <p:cNvCxnSpPr>
              <a:endCxn id="111" idx="2"/>
            </p:cNvCxnSpPr>
            <p:nvPr/>
          </p:nvCxnSpPr>
          <p:spPr>
            <a:xfrm>
              <a:off x="1163905" y="4137833"/>
              <a:ext cx="153697" cy="468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직선 연결선[R] 129">
              <a:extLst>
                <a:ext uri="{FF2B5EF4-FFF2-40B4-BE49-F238E27FC236}">
                  <a16:creationId xmlns:a16="http://schemas.microsoft.com/office/drawing/2014/main" id="{73724F61-E28A-2A0D-C677-3F7522F65BC8}"/>
                </a:ext>
              </a:extLst>
            </p:cNvPr>
            <p:cNvCxnSpPr>
              <a:stCxn id="111" idx="6"/>
              <a:endCxn id="112" idx="2"/>
            </p:cNvCxnSpPr>
            <p:nvPr/>
          </p:nvCxnSpPr>
          <p:spPr>
            <a:xfrm>
              <a:off x="1404229" y="4184726"/>
              <a:ext cx="147835" cy="117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R] 131">
              <a:extLst>
                <a:ext uri="{FF2B5EF4-FFF2-40B4-BE49-F238E27FC236}">
                  <a16:creationId xmlns:a16="http://schemas.microsoft.com/office/drawing/2014/main" id="{6A07DA0B-08DB-AF6D-E5A5-EA2E1822D1FA}"/>
                </a:ext>
              </a:extLst>
            </p:cNvPr>
            <p:cNvCxnSpPr>
              <a:endCxn id="113" idx="2"/>
            </p:cNvCxnSpPr>
            <p:nvPr/>
          </p:nvCxnSpPr>
          <p:spPr>
            <a:xfrm>
              <a:off x="1638689" y="4196448"/>
              <a:ext cx="153698" cy="175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R] 133">
              <a:extLst>
                <a:ext uri="{FF2B5EF4-FFF2-40B4-BE49-F238E27FC236}">
                  <a16:creationId xmlns:a16="http://schemas.microsoft.com/office/drawing/2014/main" id="{DEBCF87F-D5EF-7CC4-0530-D38C0CB5853A}"/>
                </a:ext>
              </a:extLst>
            </p:cNvPr>
            <p:cNvCxnSpPr>
              <a:stCxn id="113" idx="6"/>
              <a:endCxn id="114" idx="2"/>
            </p:cNvCxnSpPr>
            <p:nvPr/>
          </p:nvCxnSpPr>
          <p:spPr>
            <a:xfrm>
              <a:off x="1879014" y="4214033"/>
              <a:ext cx="147834" cy="4689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직선 연결선[R] 135">
              <a:extLst>
                <a:ext uri="{FF2B5EF4-FFF2-40B4-BE49-F238E27FC236}">
                  <a16:creationId xmlns:a16="http://schemas.microsoft.com/office/drawing/2014/main" id="{10D16D90-6BA4-2D2D-FDDE-C41B012B3C73}"/>
                </a:ext>
              </a:extLst>
            </p:cNvPr>
            <p:cNvCxnSpPr>
              <a:stCxn id="114" idx="6"/>
              <a:endCxn id="115" idx="2"/>
            </p:cNvCxnSpPr>
            <p:nvPr/>
          </p:nvCxnSpPr>
          <p:spPr>
            <a:xfrm>
              <a:off x="2113475" y="4260925"/>
              <a:ext cx="147835" cy="2930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직선 연결선[R] 137">
              <a:extLst>
                <a:ext uri="{FF2B5EF4-FFF2-40B4-BE49-F238E27FC236}">
                  <a16:creationId xmlns:a16="http://schemas.microsoft.com/office/drawing/2014/main" id="{D9E7E837-BA25-E049-A548-1692E4404FC1}"/>
                </a:ext>
              </a:extLst>
            </p:cNvPr>
            <p:cNvCxnSpPr>
              <a:cxnSpLocks/>
              <a:stCxn id="115" idx="6"/>
              <a:endCxn id="116" idx="2"/>
            </p:cNvCxnSpPr>
            <p:nvPr/>
          </p:nvCxnSpPr>
          <p:spPr>
            <a:xfrm>
              <a:off x="2347937" y="4290233"/>
              <a:ext cx="153696" cy="586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직선 연결선[R] 140">
              <a:extLst>
                <a:ext uri="{FF2B5EF4-FFF2-40B4-BE49-F238E27FC236}">
                  <a16:creationId xmlns:a16="http://schemas.microsoft.com/office/drawing/2014/main" id="{347E547F-1D13-6148-1681-ADA8FE0B1EC7}"/>
                </a:ext>
              </a:extLst>
            </p:cNvPr>
            <p:cNvCxnSpPr/>
            <p:nvPr/>
          </p:nvCxnSpPr>
          <p:spPr>
            <a:xfrm>
              <a:off x="2588260" y="4346565"/>
              <a:ext cx="124388" cy="234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R] 142">
              <a:extLst>
                <a:ext uri="{FF2B5EF4-FFF2-40B4-BE49-F238E27FC236}">
                  <a16:creationId xmlns:a16="http://schemas.microsoft.com/office/drawing/2014/main" id="{B7896CF7-D94E-4421-3E69-F8975781E573}"/>
                </a:ext>
              </a:extLst>
            </p:cNvPr>
            <p:cNvCxnSpPr>
              <a:stCxn id="117" idx="6"/>
              <a:endCxn id="118" idx="2"/>
            </p:cNvCxnSpPr>
            <p:nvPr/>
          </p:nvCxnSpPr>
          <p:spPr>
            <a:xfrm>
              <a:off x="2799275" y="4389879"/>
              <a:ext cx="159557" cy="234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R] 144">
              <a:extLst>
                <a:ext uri="{FF2B5EF4-FFF2-40B4-BE49-F238E27FC236}">
                  <a16:creationId xmlns:a16="http://schemas.microsoft.com/office/drawing/2014/main" id="{9F6EB2E9-40AC-F311-C7D8-D0BAC5D301B4}"/>
                </a:ext>
              </a:extLst>
            </p:cNvPr>
            <p:cNvCxnSpPr>
              <a:cxnSpLocks/>
              <a:stCxn id="118" idx="6"/>
              <a:endCxn id="119" idx="2"/>
            </p:cNvCxnSpPr>
            <p:nvPr/>
          </p:nvCxnSpPr>
          <p:spPr>
            <a:xfrm>
              <a:off x="3045459" y="4413325"/>
              <a:ext cx="153696" cy="996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직선 연결선[R] 147">
              <a:extLst>
                <a:ext uri="{FF2B5EF4-FFF2-40B4-BE49-F238E27FC236}">
                  <a16:creationId xmlns:a16="http://schemas.microsoft.com/office/drawing/2014/main" id="{03AA0E31-0DA8-4154-D4C0-37B8E623BC98}"/>
                </a:ext>
              </a:extLst>
            </p:cNvPr>
            <p:cNvCxnSpPr>
              <a:stCxn id="119" idx="6"/>
              <a:endCxn id="120" idx="2"/>
            </p:cNvCxnSpPr>
            <p:nvPr/>
          </p:nvCxnSpPr>
          <p:spPr>
            <a:xfrm flipV="1">
              <a:off x="3285782" y="4507110"/>
              <a:ext cx="141973" cy="586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R] 151">
              <a:extLst>
                <a:ext uri="{FF2B5EF4-FFF2-40B4-BE49-F238E27FC236}">
                  <a16:creationId xmlns:a16="http://schemas.microsoft.com/office/drawing/2014/main" id="{190A5A9B-48DC-C07A-3BA1-1ECADE97B01E}"/>
                </a:ext>
              </a:extLst>
            </p:cNvPr>
            <p:cNvCxnSpPr>
              <a:stCxn id="120" idx="6"/>
              <a:endCxn id="121" idx="2"/>
            </p:cNvCxnSpPr>
            <p:nvPr/>
          </p:nvCxnSpPr>
          <p:spPr>
            <a:xfrm>
              <a:off x="3514382" y="4507110"/>
              <a:ext cx="14783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R] 153">
              <a:extLst>
                <a:ext uri="{FF2B5EF4-FFF2-40B4-BE49-F238E27FC236}">
                  <a16:creationId xmlns:a16="http://schemas.microsoft.com/office/drawing/2014/main" id="{E19C5F20-E6B2-1BC5-B0A6-F4A96281BC3A}"/>
                </a:ext>
              </a:extLst>
            </p:cNvPr>
            <p:cNvCxnSpPr>
              <a:stCxn id="121" idx="6"/>
              <a:endCxn id="122" idx="2"/>
            </p:cNvCxnSpPr>
            <p:nvPr/>
          </p:nvCxnSpPr>
          <p:spPr>
            <a:xfrm>
              <a:off x="3748844" y="4507110"/>
              <a:ext cx="159558" cy="351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직선 연결선[R] 155">
              <a:extLst>
                <a:ext uri="{FF2B5EF4-FFF2-40B4-BE49-F238E27FC236}">
                  <a16:creationId xmlns:a16="http://schemas.microsoft.com/office/drawing/2014/main" id="{235BC2C4-0538-7920-3F71-986D57FF04E6}"/>
                </a:ext>
              </a:extLst>
            </p:cNvPr>
            <p:cNvCxnSpPr>
              <a:stCxn id="122" idx="6"/>
              <a:endCxn id="123" idx="2"/>
            </p:cNvCxnSpPr>
            <p:nvPr/>
          </p:nvCxnSpPr>
          <p:spPr>
            <a:xfrm>
              <a:off x="3995029" y="4542279"/>
              <a:ext cx="136111" cy="234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직선 연결선[R] 157">
              <a:extLst>
                <a:ext uri="{FF2B5EF4-FFF2-40B4-BE49-F238E27FC236}">
                  <a16:creationId xmlns:a16="http://schemas.microsoft.com/office/drawing/2014/main" id="{B550EB33-4E69-16FD-A243-194DBAB7E610}"/>
                </a:ext>
              </a:extLst>
            </p:cNvPr>
            <p:cNvCxnSpPr>
              <a:stCxn id="123" idx="6"/>
            </p:cNvCxnSpPr>
            <p:nvPr/>
          </p:nvCxnSpPr>
          <p:spPr>
            <a:xfrm>
              <a:off x="4217767" y="4565725"/>
              <a:ext cx="171282" cy="198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6" name="그룹 125">
              <a:extLst>
                <a:ext uri="{FF2B5EF4-FFF2-40B4-BE49-F238E27FC236}">
                  <a16:creationId xmlns:a16="http://schemas.microsoft.com/office/drawing/2014/main" id="{F39D8548-9A90-2671-B545-DA4259DD9E7C}"/>
                </a:ext>
              </a:extLst>
            </p:cNvPr>
            <p:cNvGrpSpPr/>
            <p:nvPr/>
          </p:nvGrpSpPr>
          <p:grpSpPr>
            <a:xfrm>
              <a:off x="1077278" y="5190627"/>
              <a:ext cx="3410125" cy="520381"/>
              <a:chOff x="1077278" y="5190627"/>
              <a:chExt cx="3410125" cy="520381"/>
            </a:xfrm>
          </p:grpSpPr>
          <p:sp>
            <p:nvSpPr>
              <p:cNvPr id="95" name="타원 94">
                <a:extLst>
                  <a:ext uri="{FF2B5EF4-FFF2-40B4-BE49-F238E27FC236}">
                    <a16:creationId xmlns:a16="http://schemas.microsoft.com/office/drawing/2014/main" id="{79846C54-9095-CB95-0B52-2773B1194AFC}"/>
                  </a:ext>
                </a:extLst>
              </p:cNvPr>
              <p:cNvSpPr/>
              <p:nvPr/>
            </p:nvSpPr>
            <p:spPr>
              <a:xfrm>
                <a:off x="1077278" y="5624381"/>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96" name="타원 95">
                <a:extLst>
                  <a:ext uri="{FF2B5EF4-FFF2-40B4-BE49-F238E27FC236}">
                    <a16:creationId xmlns:a16="http://schemas.microsoft.com/office/drawing/2014/main" id="{B0BBF617-FAC7-2EDD-F511-E38F65CA995A}"/>
                  </a:ext>
                </a:extLst>
              </p:cNvPr>
              <p:cNvSpPr/>
              <p:nvPr/>
            </p:nvSpPr>
            <p:spPr>
              <a:xfrm>
                <a:off x="1323462" y="5571627"/>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97" name="타원 96">
                <a:extLst>
                  <a:ext uri="{FF2B5EF4-FFF2-40B4-BE49-F238E27FC236}">
                    <a16:creationId xmlns:a16="http://schemas.microsoft.com/office/drawing/2014/main" id="{7C4D9771-1542-D193-4F10-B1D4C9C0E911}"/>
                  </a:ext>
                </a:extLst>
              </p:cNvPr>
              <p:cNvSpPr/>
              <p:nvPr/>
            </p:nvSpPr>
            <p:spPr>
              <a:xfrm>
                <a:off x="1552062" y="5583350"/>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98" name="타원 97">
                <a:extLst>
                  <a:ext uri="{FF2B5EF4-FFF2-40B4-BE49-F238E27FC236}">
                    <a16:creationId xmlns:a16="http://schemas.microsoft.com/office/drawing/2014/main" id="{0602A04E-B82B-4671-6D0D-79010016BCC1}"/>
                  </a:ext>
                </a:extLst>
              </p:cNvPr>
              <p:cNvSpPr/>
              <p:nvPr/>
            </p:nvSpPr>
            <p:spPr>
              <a:xfrm>
                <a:off x="1786523" y="5554042"/>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99" name="타원 98">
                <a:extLst>
                  <a:ext uri="{FF2B5EF4-FFF2-40B4-BE49-F238E27FC236}">
                    <a16:creationId xmlns:a16="http://schemas.microsoft.com/office/drawing/2014/main" id="{B14FE021-42B9-BFB9-49C7-F3E77508A5E1}"/>
                  </a:ext>
                </a:extLst>
              </p:cNvPr>
              <p:cNvSpPr/>
              <p:nvPr/>
            </p:nvSpPr>
            <p:spPr>
              <a:xfrm>
                <a:off x="2026846" y="5501288"/>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00" name="타원 99">
                <a:extLst>
                  <a:ext uri="{FF2B5EF4-FFF2-40B4-BE49-F238E27FC236}">
                    <a16:creationId xmlns:a16="http://schemas.microsoft.com/office/drawing/2014/main" id="{B8209059-25B8-3ACF-996C-82CE7066D021}"/>
                  </a:ext>
                </a:extLst>
              </p:cNvPr>
              <p:cNvSpPr/>
              <p:nvPr/>
            </p:nvSpPr>
            <p:spPr>
              <a:xfrm>
                <a:off x="2267173" y="5489564"/>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01" name="타원 100">
                <a:extLst>
                  <a:ext uri="{FF2B5EF4-FFF2-40B4-BE49-F238E27FC236}">
                    <a16:creationId xmlns:a16="http://schemas.microsoft.com/office/drawing/2014/main" id="{1B14B892-66CE-8C66-882C-681E887B42B8}"/>
                  </a:ext>
                </a:extLst>
              </p:cNvPr>
              <p:cNvSpPr/>
              <p:nvPr/>
            </p:nvSpPr>
            <p:spPr>
              <a:xfrm>
                <a:off x="2489912" y="5425087"/>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02" name="타원 101">
                <a:extLst>
                  <a:ext uri="{FF2B5EF4-FFF2-40B4-BE49-F238E27FC236}">
                    <a16:creationId xmlns:a16="http://schemas.microsoft.com/office/drawing/2014/main" id="{1E2252DE-FB45-AF33-6EAC-887CDFBC61E6}"/>
                  </a:ext>
                </a:extLst>
              </p:cNvPr>
              <p:cNvSpPr/>
              <p:nvPr/>
            </p:nvSpPr>
            <p:spPr>
              <a:xfrm>
                <a:off x="2724373" y="5389918"/>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03" name="타원 102">
                <a:extLst>
                  <a:ext uri="{FF2B5EF4-FFF2-40B4-BE49-F238E27FC236}">
                    <a16:creationId xmlns:a16="http://schemas.microsoft.com/office/drawing/2014/main" id="{33425A19-FCC4-5F8E-0793-CEFE22905BA4}"/>
                  </a:ext>
                </a:extLst>
              </p:cNvPr>
              <p:cNvSpPr/>
              <p:nvPr/>
            </p:nvSpPr>
            <p:spPr>
              <a:xfrm>
                <a:off x="2964696" y="5354749"/>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04" name="타원 103">
                <a:extLst>
                  <a:ext uri="{FF2B5EF4-FFF2-40B4-BE49-F238E27FC236}">
                    <a16:creationId xmlns:a16="http://schemas.microsoft.com/office/drawing/2014/main" id="{7D622E6C-89D4-80B5-EE43-D4CFC867D37C}"/>
                  </a:ext>
                </a:extLst>
              </p:cNvPr>
              <p:cNvSpPr/>
              <p:nvPr/>
            </p:nvSpPr>
            <p:spPr>
              <a:xfrm>
                <a:off x="3199158" y="5255103"/>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05" name="타원 104">
                <a:extLst>
                  <a:ext uri="{FF2B5EF4-FFF2-40B4-BE49-F238E27FC236}">
                    <a16:creationId xmlns:a16="http://schemas.microsoft.com/office/drawing/2014/main" id="{D2215384-04CE-0D17-95E9-556C0E81438E}"/>
                  </a:ext>
                </a:extLst>
              </p:cNvPr>
              <p:cNvSpPr/>
              <p:nvPr/>
            </p:nvSpPr>
            <p:spPr>
              <a:xfrm>
                <a:off x="3439481" y="5260965"/>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06" name="타원 105">
                <a:extLst>
                  <a:ext uri="{FF2B5EF4-FFF2-40B4-BE49-F238E27FC236}">
                    <a16:creationId xmlns:a16="http://schemas.microsoft.com/office/drawing/2014/main" id="{C046090C-7775-C002-9B28-0F5DC84A9797}"/>
                  </a:ext>
                </a:extLst>
              </p:cNvPr>
              <p:cNvSpPr/>
              <p:nvPr/>
            </p:nvSpPr>
            <p:spPr>
              <a:xfrm>
                <a:off x="3656360" y="5237519"/>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07" name="타원 106">
                <a:extLst>
                  <a:ext uri="{FF2B5EF4-FFF2-40B4-BE49-F238E27FC236}">
                    <a16:creationId xmlns:a16="http://schemas.microsoft.com/office/drawing/2014/main" id="{BAE17945-B6E0-E494-054D-354B8BC51227}"/>
                  </a:ext>
                </a:extLst>
              </p:cNvPr>
              <p:cNvSpPr/>
              <p:nvPr/>
            </p:nvSpPr>
            <p:spPr>
              <a:xfrm>
                <a:off x="3902545" y="5225796"/>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08" name="타원 107">
                <a:extLst>
                  <a:ext uri="{FF2B5EF4-FFF2-40B4-BE49-F238E27FC236}">
                    <a16:creationId xmlns:a16="http://schemas.microsoft.com/office/drawing/2014/main" id="{06537659-C3CA-B637-2A21-2E5A9CA6F624}"/>
                  </a:ext>
                </a:extLst>
              </p:cNvPr>
              <p:cNvSpPr/>
              <p:nvPr/>
            </p:nvSpPr>
            <p:spPr>
              <a:xfrm>
                <a:off x="4148730" y="5214073"/>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09" name="타원 108">
                <a:extLst>
                  <a:ext uri="{FF2B5EF4-FFF2-40B4-BE49-F238E27FC236}">
                    <a16:creationId xmlns:a16="http://schemas.microsoft.com/office/drawing/2014/main" id="{5BDE0076-9B26-FBEB-CC68-06736436BCB2}"/>
                  </a:ext>
                </a:extLst>
              </p:cNvPr>
              <p:cNvSpPr/>
              <p:nvPr/>
            </p:nvSpPr>
            <p:spPr>
              <a:xfrm>
                <a:off x="4400776" y="5190627"/>
                <a:ext cx="86627" cy="8662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cxnSp>
          <p:nvCxnSpPr>
            <p:cNvPr id="160" name="직선 연결선[R] 159">
              <a:extLst>
                <a:ext uri="{FF2B5EF4-FFF2-40B4-BE49-F238E27FC236}">
                  <a16:creationId xmlns:a16="http://schemas.microsoft.com/office/drawing/2014/main" id="{87F36E5E-0127-8350-95A2-5C0217FE6E92}"/>
                </a:ext>
              </a:extLst>
            </p:cNvPr>
            <p:cNvCxnSpPr>
              <a:stCxn id="95" idx="6"/>
              <a:endCxn id="96" idx="2"/>
            </p:cNvCxnSpPr>
            <p:nvPr/>
          </p:nvCxnSpPr>
          <p:spPr>
            <a:xfrm flipV="1">
              <a:off x="1163905" y="5614941"/>
              <a:ext cx="159557" cy="527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직선 연결선[R] 161">
              <a:extLst>
                <a:ext uri="{FF2B5EF4-FFF2-40B4-BE49-F238E27FC236}">
                  <a16:creationId xmlns:a16="http://schemas.microsoft.com/office/drawing/2014/main" id="{3702D76B-2DC2-532F-A063-FC294915BD06}"/>
                </a:ext>
              </a:extLst>
            </p:cNvPr>
            <p:cNvCxnSpPr>
              <a:cxnSpLocks/>
              <a:stCxn id="96" idx="6"/>
              <a:endCxn id="97" idx="2"/>
            </p:cNvCxnSpPr>
            <p:nvPr/>
          </p:nvCxnSpPr>
          <p:spPr>
            <a:xfrm>
              <a:off x="1410089" y="5614941"/>
              <a:ext cx="141973" cy="1172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직선 연결선[R] 165">
              <a:extLst>
                <a:ext uri="{FF2B5EF4-FFF2-40B4-BE49-F238E27FC236}">
                  <a16:creationId xmlns:a16="http://schemas.microsoft.com/office/drawing/2014/main" id="{82F10D51-1E03-494B-8AEE-3AF3FCB1CD25}"/>
                </a:ext>
              </a:extLst>
            </p:cNvPr>
            <p:cNvCxnSpPr>
              <a:stCxn id="97" idx="6"/>
              <a:endCxn id="98" idx="2"/>
            </p:cNvCxnSpPr>
            <p:nvPr/>
          </p:nvCxnSpPr>
          <p:spPr>
            <a:xfrm flipV="1">
              <a:off x="1638689" y="5597356"/>
              <a:ext cx="147834" cy="293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직선 연결선[R] 167">
              <a:extLst>
                <a:ext uri="{FF2B5EF4-FFF2-40B4-BE49-F238E27FC236}">
                  <a16:creationId xmlns:a16="http://schemas.microsoft.com/office/drawing/2014/main" id="{0F4D7458-EE1F-3144-AB6A-D42C49DC877C}"/>
                </a:ext>
              </a:extLst>
            </p:cNvPr>
            <p:cNvCxnSpPr>
              <a:cxnSpLocks/>
              <a:stCxn id="98" idx="6"/>
              <a:endCxn id="99" idx="2"/>
            </p:cNvCxnSpPr>
            <p:nvPr/>
          </p:nvCxnSpPr>
          <p:spPr>
            <a:xfrm flipV="1">
              <a:off x="1873150" y="5544602"/>
              <a:ext cx="153696" cy="527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직선 연결선[R] 172">
              <a:extLst>
                <a:ext uri="{FF2B5EF4-FFF2-40B4-BE49-F238E27FC236}">
                  <a16:creationId xmlns:a16="http://schemas.microsoft.com/office/drawing/2014/main" id="{BC0F64BF-73E0-DEA7-EAB2-B5343B82A4DC}"/>
                </a:ext>
              </a:extLst>
            </p:cNvPr>
            <p:cNvCxnSpPr>
              <a:cxnSpLocks/>
              <a:stCxn id="99" idx="6"/>
              <a:endCxn id="100" idx="2"/>
            </p:cNvCxnSpPr>
            <p:nvPr/>
          </p:nvCxnSpPr>
          <p:spPr>
            <a:xfrm flipV="1">
              <a:off x="2113473" y="5532878"/>
              <a:ext cx="153700" cy="1172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6" name="직선 연결선[R] 175">
              <a:extLst>
                <a:ext uri="{FF2B5EF4-FFF2-40B4-BE49-F238E27FC236}">
                  <a16:creationId xmlns:a16="http://schemas.microsoft.com/office/drawing/2014/main" id="{7CDD8DAA-0B60-130A-923D-35243A579D87}"/>
                </a:ext>
              </a:extLst>
            </p:cNvPr>
            <p:cNvCxnSpPr>
              <a:stCxn id="100" idx="6"/>
              <a:endCxn id="101" idx="2"/>
            </p:cNvCxnSpPr>
            <p:nvPr/>
          </p:nvCxnSpPr>
          <p:spPr>
            <a:xfrm flipV="1">
              <a:off x="2353800" y="5468401"/>
              <a:ext cx="136112" cy="6447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8" name="직선 연결선[R] 177">
              <a:extLst>
                <a:ext uri="{FF2B5EF4-FFF2-40B4-BE49-F238E27FC236}">
                  <a16:creationId xmlns:a16="http://schemas.microsoft.com/office/drawing/2014/main" id="{8E491EC2-6916-FFAF-1711-856A92473731}"/>
                </a:ext>
              </a:extLst>
            </p:cNvPr>
            <p:cNvCxnSpPr>
              <a:stCxn id="101" idx="6"/>
              <a:endCxn id="102" idx="2"/>
            </p:cNvCxnSpPr>
            <p:nvPr/>
          </p:nvCxnSpPr>
          <p:spPr>
            <a:xfrm flipV="1">
              <a:off x="2576539" y="5433232"/>
              <a:ext cx="147834" cy="351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0" name="직선 연결선[R] 179">
              <a:extLst>
                <a:ext uri="{FF2B5EF4-FFF2-40B4-BE49-F238E27FC236}">
                  <a16:creationId xmlns:a16="http://schemas.microsoft.com/office/drawing/2014/main" id="{818D4B67-D394-3943-1659-1F710C191CE2}"/>
                </a:ext>
              </a:extLst>
            </p:cNvPr>
            <p:cNvCxnSpPr>
              <a:stCxn id="102" idx="6"/>
              <a:endCxn id="103" idx="2"/>
            </p:cNvCxnSpPr>
            <p:nvPr/>
          </p:nvCxnSpPr>
          <p:spPr>
            <a:xfrm flipV="1">
              <a:off x="2811000" y="5398063"/>
              <a:ext cx="153696" cy="351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2" name="직선 연결선[R] 181">
              <a:extLst>
                <a:ext uri="{FF2B5EF4-FFF2-40B4-BE49-F238E27FC236}">
                  <a16:creationId xmlns:a16="http://schemas.microsoft.com/office/drawing/2014/main" id="{87C3AE8D-F45F-1FE8-1614-DEA140442637}"/>
                </a:ext>
              </a:extLst>
            </p:cNvPr>
            <p:cNvCxnSpPr>
              <a:stCxn id="103" idx="6"/>
              <a:endCxn id="104" idx="3"/>
            </p:cNvCxnSpPr>
            <p:nvPr/>
          </p:nvCxnSpPr>
          <p:spPr>
            <a:xfrm flipV="1">
              <a:off x="3051323" y="5329044"/>
              <a:ext cx="160521" cy="6901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4" name="직선 연결선[R] 183">
              <a:extLst>
                <a:ext uri="{FF2B5EF4-FFF2-40B4-BE49-F238E27FC236}">
                  <a16:creationId xmlns:a16="http://schemas.microsoft.com/office/drawing/2014/main" id="{7FE3CE71-6531-D601-C3BD-61A8AABE6EE9}"/>
                </a:ext>
              </a:extLst>
            </p:cNvPr>
            <p:cNvCxnSpPr>
              <a:stCxn id="104" idx="6"/>
              <a:endCxn id="105" idx="2"/>
            </p:cNvCxnSpPr>
            <p:nvPr/>
          </p:nvCxnSpPr>
          <p:spPr>
            <a:xfrm>
              <a:off x="3285785" y="5298417"/>
              <a:ext cx="153696" cy="586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6" name="직선 연결선[R] 185">
              <a:extLst>
                <a:ext uri="{FF2B5EF4-FFF2-40B4-BE49-F238E27FC236}">
                  <a16:creationId xmlns:a16="http://schemas.microsoft.com/office/drawing/2014/main" id="{C5EFDB56-0012-1DC5-34E4-6165430ACC98}"/>
                </a:ext>
              </a:extLst>
            </p:cNvPr>
            <p:cNvCxnSpPr>
              <a:stCxn id="105" idx="6"/>
              <a:endCxn id="106" idx="2"/>
            </p:cNvCxnSpPr>
            <p:nvPr/>
          </p:nvCxnSpPr>
          <p:spPr>
            <a:xfrm flipV="1">
              <a:off x="3526108" y="5280833"/>
              <a:ext cx="130252" cy="234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직선 연결선[R] 187">
              <a:extLst>
                <a:ext uri="{FF2B5EF4-FFF2-40B4-BE49-F238E27FC236}">
                  <a16:creationId xmlns:a16="http://schemas.microsoft.com/office/drawing/2014/main" id="{1FDB72CF-BB17-184C-8152-33D9640704BB}"/>
                </a:ext>
              </a:extLst>
            </p:cNvPr>
            <p:cNvCxnSpPr>
              <a:endCxn id="107" idx="2"/>
            </p:cNvCxnSpPr>
            <p:nvPr/>
          </p:nvCxnSpPr>
          <p:spPr>
            <a:xfrm flipV="1">
              <a:off x="3746210" y="5269110"/>
              <a:ext cx="156335" cy="81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0" name="직선 연결선[R] 189">
              <a:extLst>
                <a:ext uri="{FF2B5EF4-FFF2-40B4-BE49-F238E27FC236}">
                  <a16:creationId xmlns:a16="http://schemas.microsoft.com/office/drawing/2014/main" id="{FEF4F6C4-540A-2F17-5749-3BE164D047C2}"/>
                </a:ext>
              </a:extLst>
            </p:cNvPr>
            <p:cNvCxnSpPr>
              <a:stCxn id="107" idx="6"/>
              <a:endCxn id="108" idx="2"/>
            </p:cNvCxnSpPr>
            <p:nvPr/>
          </p:nvCxnSpPr>
          <p:spPr>
            <a:xfrm flipV="1">
              <a:off x="3989172" y="5257387"/>
              <a:ext cx="159558" cy="1172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2" name="직선 연결선[R] 191">
              <a:extLst>
                <a:ext uri="{FF2B5EF4-FFF2-40B4-BE49-F238E27FC236}">
                  <a16:creationId xmlns:a16="http://schemas.microsoft.com/office/drawing/2014/main" id="{0213CD51-BD92-7B7D-3AFE-A1F16703A860}"/>
                </a:ext>
              </a:extLst>
            </p:cNvPr>
            <p:cNvCxnSpPr>
              <a:stCxn id="108" idx="6"/>
              <a:endCxn id="109" idx="2"/>
            </p:cNvCxnSpPr>
            <p:nvPr/>
          </p:nvCxnSpPr>
          <p:spPr>
            <a:xfrm flipV="1">
              <a:off x="4235357" y="5233941"/>
              <a:ext cx="165419" cy="234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A77DA0A1-FBB5-3688-F5FD-E537CD2C4C7D}"/>
                </a:ext>
              </a:extLst>
            </p:cNvPr>
            <p:cNvSpPr txBox="1"/>
            <p:nvPr/>
          </p:nvSpPr>
          <p:spPr>
            <a:xfrm>
              <a:off x="799616" y="535541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17</a:t>
              </a:r>
            </a:p>
          </p:txBody>
        </p:sp>
        <p:sp>
          <p:nvSpPr>
            <p:cNvPr id="195" name="TextBox 194">
              <a:extLst>
                <a:ext uri="{FF2B5EF4-FFF2-40B4-BE49-F238E27FC236}">
                  <a16:creationId xmlns:a16="http://schemas.microsoft.com/office/drawing/2014/main" id="{AF7297E5-4AE2-EF52-FBE9-1C5C2BC94039}"/>
                </a:ext>
              </a:extLst>
            </p:cNvPr>
            <p:cNvSpPr txBox="1"/>
            <p:nvPr/>
          </p:nvSpPr>
          <p:spPr>
            <a:xfrm>
              <a:off x="799616" y="3835373"/>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83</a:t>
              </a:r>
            </a:p>
          </p:txBody>
        </p:sp>
        <p:sp>
          <p:nvSpPr>
            <p:cNvPr id="198" name="TextBox 197">
              <a:extLst>
                <a:ext uri="{FF2B5EF4-FFF2-40B4-BE49-F238E27FC236}">
                  <a16:creationId xmlns:a16="http://schemas.microsoft.com/office/drawing/2014/main" id="{D487AE3D-81B6-0A3C-9A74-DD9D1D4811F3}"/>
                </a:ext>
              </a:extLst>
            </p:cNvPr>
            <p:cNvSpPr txBox="1"/>
            <p:nvPr/>
          </p:nvSpPr>
          <p:spPr>
            <a:xfrm>
              <a:off x="2759045" y="5475169"/>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30</a:t>
              </a:r>
            </a:p>
          </p:txBody>
        </p:sp>
        <p:sp>
          <p:nvSpPr>
            <p:cNvPr id="199" name="TextBox 198">
              <a:extLst>
                <a:ext uri="{FF2B5EF4-FFF2-40B4-BE49-F238E27FC236}">
                  <a16:creationId xmlns:a16="http://schemas.microsoft.com/office/drawing/2014/main" id="{1EFF93DB-5859-1EBE-501A-1764E7B51ABE}"/>
                </a:ext>
              </a:extLst>
            </p:cNvPr>
            <p:cNvSpPr txBox="1"/>
            <p:nvPr/>
          </p:nvSpPr>
          <p:spPr>
            <a:xfrm>
              <a:off x="2759045" y="4096630"/>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70</a:t>
              </a:r>
            </a:p>
          </p:txBody>
        </p:sp>
        <p:sp>
          <p:nvSpPr>
            <p:cNvPr id="200" name="TextBox 199">
              <a:extLst>
                <a:ext uri="{FF2B5EF4-FFF2-40B4-BE49-F238E27FC236}">
                  <a16:creationId xmlns:a16="http://schemas.microsoft.com/office/drawing/2014/main" id="{E6AB723B-9BAE-B78C-FEFA-B44EF68A7BE7}"/>
                </a:ext>
              </a:extLst>
            </p:cNvPr>
            <p:cNvSpPr txBox="1"/>
            <p:nvPr/>
          </p:nvSpPr>
          <p:spPr>
            <a:xfrm>
              <a:off x="4172209" y="5274502"/>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35</a:t>
              </a:r>
            </a:p>
          </p:txBody>
        </p:sp>
        <p:sp>
          <p:nvSpPr>
            <p:cNvPr id="201" name="TextBox 200">
              <a:extLst>
                <a:ext uri="{FF2B5EF4-FFF2-40B4-BE49-F238E27FC236}">
                  <a16:creationId xmlns:a16="http://schemas.microsoft.com/office/drawing/2014/main" id="{58F68B39-4A7C-F7E4-6C10-5963AAD6213D}"/>
                </a:ext>
              </a:extLst>
            </p:cNvPr>
            <p:cNvSpPr txBox="1"/>
            <p:nvPr/>
          </p:nvSpPr>
          <p:spPr>
            <a:xfrm>
              <a:off x="4172209" y="4298510"/>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65</a:t>
              </a:r>
            </a:p>
          </p:txBody>
        </p:sp>
      </p:grpSp>
      <p:sp>
        <p:nvSpPr>
          <p:cNvPr id="202" name="TextBox 201">
            <a:extLst>
              <a:ext uri="{FF2B5EF4-FFF2-40B4-BE49-F238E27FC236}">
                <a16:creationId xmlns:a16="http://schemas.microsoft.com/office/drawing/2014/main" id="{9070C512-18D1-DE39-804B-D25249F4C6D7}"/>
              </a:ext>
            </a:extLst>
          </p:cNvPr>
          <p:cNvSpPr txBox="1"/>
          <p:nvPr/>
        </p:nvSpPr>
        <p:spPr>
          <a:xfrm>
            <a:off x="787141"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2012</a:t>
            </a:r>
          </a:p>
        </p:txBody>
      </p:sp>
      <p:sp>
        <p:nvSpPr>
          <p:cNvPr id="203" name="TextBox 202">
            <a:extLst>
              <a:ext uri="{FF2B5EF4-FFF2-40B4-BE49-F238E27FC236}">
                <a16:creationId xmlns:a16="http://schemas.microsoft.com/office/drawing/2014/main" id="{E6965641-9DF8-06C1-C331-4D5AA2A47013}"/>
              </a:ext>
            </a:extLst>
          </p:cNvPr>
          <p:cNvSpPr txBox="1"/>
          <p:nvPr/>
        </p:nvSpPr>
        <p:spPr>
          <a:xfrm>
            <a:off x="1028569"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2013</a:t>
            </a:r>
          </a:p>
        </p:txBody>
      </p:sp>
      <p:sp>
        <p:nvSpPr>
          <p:cNvPr id="204" name="TextBox 203">
            <a:extLst>
              <a:ext uri="{FF2B5EF4-FFF2-40B4-BE49-F238E27FC236}">
                <a16:creationId xmlns:a16="http://schemas.microsoft.com/office/drawing/2014/main" id="{1471C731-1AE6-11B0-C7F5-FFFCD6B49F59}"/>
              </a:ext>
            </a:extLst>
          </p:cNvPr>
          <p:cNvSpPr txBox="1"/>
          <p:nvPr/>
        </p:nvSpPr>
        <p:spPr>
          <a:xfrm>
            <a:off x="1269997"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2014</a:t>
            </a:r>
          </a:p>
        </p:txBody>
      </p:sp>
      <p:sp>
        <p:nvSpPr>
          <p:cNvPr id="205" name="TextBox 204">
            <a:extLst>
              <a:ext uri="{FF2B5EF4-FFF2-40B4-BE49-F238E27FC236}">
                <a16:creationId xmlns:a16="http://schemas.microsoft.com/office/drawing/2014/main" id="{5BF4624E-C8DF-8B5A-622E-1DB46ACD70E9}"/>
              </a:ext>
            </a:extLst>
          </p:cNvPr>
          <p:cNvSpPr txBox="1"/>
          <p:nvPr/>
        </p:nvSpPr>
        <p:spPr>
          <a:xfrm>
            <a:off x="1511425"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2015</a:t>
            </a:r>
          </a:p>
        </p:txBody>
      </p:sp>
      <p:sp>
        <p:nvSpPr>
          <p:cNvPr id="206" name="TextBox 205">
            <a:extLst>
              <a:ext uri="{FF2B5EF4-FFF2-40B4-BE49-F238E27FC236}">
                <a16:creationId xmlns:a16="http://schemas.microsoft.com/office/drawing/2014/main" id="{51D55451-C67E-41F2-7E99-DBB832A6A608}"/>
              </a:ext>
            </a:extLst>
          </p:cNvPr>
          <p:cNvSpPr txBox="1"/>
          <p:nvPr/>
        </p:nvSpPr>
        <p:spPr>
          <a:xfrm>
            <a:off x="1752853"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2016</a:t>
            </a:r>
          </a:p>
        </p:txBody>
      </p:sp>
      <p:sp>
        <p:nvSpPr>
          <p:cNvPr id="207" name="TextBox 206">
            <a:extLst>
              <a:ext uri="{FF2B5EF4-FFF2-40B4-BE49-F238E27FC236}">
                <a16:creationId xmlns:a16="http://schemas.microsoft.com/office/drawing/2014/main" id="{E960F55C-7DE3-3CF5-6238-6A42CA221B0F}"/>
              </a:ext>
            </a:extLst>
          </p:cNvPr>
          <p:cNvSpPr txBox="1"/>
          <p:nvPr/>
        </p:nvSpPr>
        <p:spPr>
          <a:xfrm>
            <a:off x="1994281"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2017</a:t>
            </a:r>
          </a:p>
        </p:txBody>
      </p:sp>
      <p:sp>
        <p:nvSpPr>
          <p:cNvPr id="208" name="TextBox 207">
            <a:extLst>
              <a:ext uri="{FF2B5EF4-FFF2-40B4-BE49-F238E27FC236}">
                <a16:creationId xmlns:a16="http://schemas.microsoft.com/office/drawing/2014/main" id="{975687F0-6F19-0FE0-8468-8C7C4292B882}"/>
              </a:ext>
            </a:extLst>
          </p:cNvPr>
          <p:cNvSpPr txBox="1"/>
          <p:nvPr/>
        </p:nvSpPr>
        <p:spPr>
          <a:xfrm>
            <a:off x="2235709"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2018</a:t>
            </a:r>
          </a:p>
        </p:txBody>
      </p:sp>
      <p:sp>
        <p:nvSpPr>
          <p:cNvPr id="209" name="TextBox 208">
            <a:extLst>
              <a:ext uri="{FF2B5EF4-FFF2-40B4-BE49-F238E27FC236}">
                <a16:creationId xmlns:a16="http://schemas.microsoft.com/office/drawing/2014/main" id="{8A348E6C-7CD5-CD91-0A3A-E6CBBF32EF6F}"/>
              </a:ext>
            </a:extLst>
          </p:cNvPr>
          <p:cNvSpPr txBox="1"/>
          <p:nvPr/>
        </p:nvSpPr>
        <p:spPr>
          <a:xfrm>
            <a:off x="2477137"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2019</a:t>
            </a:r>
          </a:p>
        </p:txBody>
      </p:sp>
      <p:sp>
        <p:nvSpPr>
          <p:cNvPr id="210" name="TextBox 209">
            <a:extLst>
              <a:ext uri="{FF2B5EF4-FFF2-40B4-BE49-F238E27FC236}">
                <a16:creationId xmlns:a16="http://schemas.microsoft.com/office/drawing/2014/main" id="{028DECD5-4389-3070-A540-38E44D59E906}"/>
              </a:ext>
            </a:extLst>
          </p:cNvPr>
          <p:cNvSpPr txBox="1"/>
          <p:nvPr/>
        </p:nvSpPr>
        <p:spPr>
          <a:xfrm>
            <a:off x="2718565"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2020</a:t>
            </a:r>
          </a:p>
        </p:txBody>
      </p:sp>
      <p:sp>
        <p:nvSpPr>
          <p:cNvPr id="211" name="TextBox 210">
            <a:extLst>
              <a:ext uri="{FF2B5EF4-FFF2-40B4-BE49-F238E27FC236}">
                <a16:creationId xmlns:a16="http://schemas.microsoft.com/office/drawing/2014/main" id="{539BBD2E-7CA6-8B0D-33EB-18279F2FF30C}"/>
              </a:ext>
            </a:extLst>
          </p:cNvPr>
          <p:cNvSpPr txBox="1"/>
          <p:nvPr/>
        </p:nvSpPr>
        <p:spPr>
          <a:xfrm>
            <a:off x="2959993"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2021</a:t>
            </a:r>
          </a:p>
        </p:txBody>
      </p:sp>
      <p:sp>
        <p:nvSpPr>
          <p:cNvPr id="212" name="TextBox 211">
            <a:extLst>
              <a:ext uri="{FF2B5EF4-FFF2-40B4-BE49-F238E27FC236}">
                <a16:creationId xmlns:a16="http://schemas.microsoft.com/office/drawing/2014/main" id="{9FE179F1-AF35-327F-C210-A559A846A839}"/>
              </a:ext>
            </a:extLst>
          </p:cNvPr>
          <p:cNvSpPr txBox="1"/>
          <p:nvPr/>
        </p:nvSpPr>
        <p:spPr>
          <a:xfrm>
            <a:off x="3201421"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2022</a:t>
            </a:r>
          </a:p>
        </p:txBody>
      </p:sp>
      <p:sp>
        <p:nvSpPr>
          <p:cNvPr id="213" name="TextBox 212">
            <a:extLst>
              <a:ext uri="{FF2B5EF4-FFF2-40B4-BE49-F238E27FC236}">
                <a16:creationId xmlns:a16="http://schemas.microsoft.com/office/drawing/2014/main" id="{9B7B074A-1AA2-CB06-C4CC-E1D028952B53}"/>
              </a:ext>
            </a:extLst>
          </p:cNvPr>
          <p:cNvSpPr txBox="1"/>
          <p:nvPr/>
        </p:nvSpPr>
        <p:spPr>
          <a:xfrm>
            <a:off x="3442849"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2023</a:t>
            </a:r>
          </a:p>
        </p:txBody>
      </p:sp>
      <p:sp>
        <p:nvSpPr>
          <p:cNvPr id="214" name="TextBox 213">
            <a:extLst>
              <a:ext uri="{FF2B5EF4-FFF2-40B4-BE49-F238E27FC236}">
                <a16:creationId xmlns:a16="http://schemas.microsoft.com/office/drawing/2014/main" id="{917017EC-1FE7-0B36-F9CD-E2AA27B9CB16}"/>
              </a:ext>
            </a:extLst>
          </p:cNvPr>
          <p:cNvSpPr txBox="1"/>
          <p:nvPr/>
        </p:nvSpPr>
        <p:spPr>
          <a:xfrm>
            <a:off x="3684277"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2024</a:t>
            </a:r>
          </a:p>
        </p:txBody>
      </p:sp>
      <p:sp>
        <p:nvSpPr>
          <p:cNvPr id="215" name="TextBox 214">
            <a:extLst>
              <a:ext uri="{FF2B5EF4-FFF2-40B4-BE49-F238E27FC236}">
                <a16:creationId xmlns:a16="http://schemas.microsoft.com/office/drawing/2014/main" id="{979F78B1-13A5-1351-7B56-820186C7650D}"/>
              </a:ext>
            </a:extLst>
          </p:cNvPr>
          <p:cNvSpPr txBox="1"/>
          <p:nvPr/>
        </p:nvSpPr>
        <p:spPr>
          <a:xfrm>
            <a:off x="3925705"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2025</a:t>
            </a:r>
          </a:p>
        </p:txBody>
      </p:sp>
      <p:sp>
        <p:nvSpPr>
          <p:cNvPr id="216" name="TextBox 215">
            <a:extLst>
              <a:ext uri="{FF2B5EF4-FFF2-40B4-BE49-F238E27FC236}">
                <a16:creationId xmlns:a16="http://schemas.microsoft.com/office/drawing/2014/main" id="{ADE85929-3E7D-2A53-4320-6ACA146DD155}"/>
              </a:ext>
            </a:extLst>
          </p:cNvPr>
          <p:cNvSpPr txBox="1"/>
          <p:nvPr/>
        </p:nvSpPr>
        <p:spPr>
          <a:xfrm>
            <a:off x="4167132" y="6316196"/>
            <a:ext cx="601145" cy="184666"/>
          </a:xfrm>
          <a:prstGeom prst="rect">
            <a:avLst/>
          </a:prstGeom>
          <a:noFill/>
        </p:spPr>
        <p:txBody>
          <a:bodyPr wrap="square" rtlCol="0" anchor="ctr">
            <a:spAutoFit/>
          </a:bodyPr>
          <a:lstStyle/>
          <a:p>
            <a:pPr algn="ctr"/>
            <a:r>
              <a:rPr lang="en-US" altLang="ko-KR" sz="600" b="1" dirty="0">
                <a:solidFill>
                  <a:srgbClr val="191B3F"/>
                </a:solidFill>
                <a:latin typeface="Arial" panose="020B0604020202020204" pitchFamily="34" charset="0"/>
                <a:ea typeface="NanumBarunGothic" panose="020B0603020101020101" pitchFamily="34" charset="-127"/>
              </a:rPr>
              <a:t>2026</a:t>
            </a:r>
          </a:p>
        </p:txBody>
      </p:sp>
      <p:sp>
        <p:nvSpPr>
          <p:cNvPr id="218" name="TextBox 217">
            <a:extLst>
              <a:ext uri="{FF2B5EF4-FFF2-40B4-BE49-F238E27FC236}">
                <a16:creationId xmlns:a16="http://schemas.microsoft.com/office/drawing/2014/main" id="{2E5B36F1-77B8-A173-8E3D-FD4B10854D98}"/>
              </a:ext>
            </a:extLst>
          </p:cNvPr>
          <p:cNvSpPr txBox="1"/>
          <p:nvPr/>
        </p:nvSpPr>
        <p:spPr>
          <a:xfrm>
            <a:off x="3616770" y="4085172"/>
            <a:ext cx="2204421" cy="230832"/>
          </a:xfrm>
          <a:prstGeom prst="rect">
            <a:avLst/>
          </a:prstGeom>
          <a:noFill/>
        </p:spPr>
        <p:txBody>
          <a:bodyPr wrap="square" rtlCol="0" anchor="ctr">
            <a:spAutoFit/>
          </a:bodyPr>
          <a:lstStyle/>
          <a:p>
            <a:r>
              <a:rPr lang="en-US" altLang="ko-KR" sz="900" b="1" dirty="0">
                <a:solidFill>
                  <a:srgbClr val="191B3F"/>
                </a:solidFill>
                <a:latin typeface="Arial" panose="020B0604020202020204" pitchFamily="34" charset="0"/>
                <a:ea typeface="NanumBarunGothic" panose="020B0603020101020101" pitchFamily="34" charset="-127"/>
              </a:rPr>
              <a:t>Conventional/Unclassified</a:t>
            </a:r>
          </a:p>
        </p:txBody>
      </p:sp>
      <p:sp>
        <p:nvSpPr>
          <p:cNvPr id="219" name="타원 218">
            <a:extLst>
              <a:ext uri="{FF2B5EF4-FFF2-40B4-BE49-F238E27FC236}">
                <a16:creationId xmlns:a16="http://schemas.microsoft.com/office/drawing/2014/main" id="{3764CE2F-580B-CE54-1737-0959D844B3DF}"/>
              </a:ext>
            </a:extLst>
          </p:cNvPr>
          <p:cNvSpPr/>
          <p:nvPr/>
        </p:nvSpPr>
        <p:spPr>
          <a:xfrm>
            <a:off x="3565669" y="4142004"/>
            <a:ext cx="98813" cy="98813"/>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20" name="TextBox 219">
            <a:extLst>
              <a:ext uri="{FF2B5EF4-FFF2-40B4-BE49-F238E27FC236}">
                <a16:creationId xmlns:a16="http://schemas.microsoft.com/office/drawing/2014/main" id="{1C22D272-42F8-E579-72A4-E6BEE3D036F6}"/>
              </a:ext>
            </a:extLst>
          </p:cNvPr>
          <p:cNvSpPr txBox="1"/>
          <p:nvPr/>
        </p:nvSpPr>
        <p:spPr>
          <a:xfrm>
            <a:off x="2640502" y="4085172"/>
            <a:ext cx="2204421" cy="230832"/>
          </a:xfrm>
          <a:prstGeom prst="rect">
            <a:avLst/>
          </a:prstGeom>
          <a:noFill/>
        </p:spPr>
        <p:txBody>
          <a:bodyPr wrap="square" rtlCol="0" anchor="ctr">
            <a:spAutoFit/>
          </a:bodyPr>
          <a:lstStyle/>
          <a:p>
            <a:r>
              <a:rPr lang="en-US" altLang="ko-KR" sz="900" b="1" dirty="0">
                <a:solidFill>
                  <a:srgbClr val="191B3F"/>
                </a:solidFill>
                <a:latin typeface="Arial" panose="020B0604020202020204" pitchFamily="34" charset="0"/>
                <a:ea typeface="NanumBarunGothic" panose="020B0603020101020101" pitchFamily="34" charset="-127"/>
              </a:rPr>
              <a:t>Biotechnology</a:t>
            </a:r>
          </a:p>
        </p:txBody>
      </p:sp>
      <p:sp>
        <p:nvSpPr>
          <p:cNvPr id="221" name="타원 220">
            <a:extLst>
              <a:ext uri="{FF2B5EF4-FFF2-40B4-BE49-F238E27FC236}">
                <a16:creationId xmlns:a16="http://schemas.microsoft.com/office/drawing/2014/main" id="{4ACF8751-1ECD-64C5-538C-3418E68450EE}"/>
              </a:ext>
            </a:extLst>
          </p:cNvPr>
          <p:cNvSpPr/>
          <p:nvPr/>
        </p:nvSpPr>
        <p:spPr>
          <a:xfrm>
            <a:off x="2589401" y="4142004"/>
            <a:ext cx="98813" cy="98813"/>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aphicFrame>
        <p:nvGraphicFramePr>
          <p:cNvPr id="225" name="차트 224">
            <a:extLst>
              <a:ext uri="{FF2B5EF4-FFF2-40B4-BE49-F238E27FC236}">
                <a16:creationId xmlns:a16="http://schemas.microsoft.com/office/drawing/2014/main" id="{676DFEE5-A92D-F3EF-9287-589CFDF30E78}"/>
              </a:ext>
            </a:extLst>
          </p:cNvPr>
          <p:cNvGraphicFramePr/>
          <p:nvPr/>
        </p:nvGraphicFramePr>
        <p:xfrm>
          <a:off x="455053" y="4800472"/>
          <a:ext cx="1271302" cy="8475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6" name="차트 225">
            <a:extLst>
              <a:ext uri="{FF2B5EF4-FFF2-40B4-BE49-F238E27FC236}">
                <a16:creationId xmlns:a16="http://schemas.microsoft.com/office/drawing/2014/main" id="{ABB01463-9492-F3D0-6E5B-DF39F46CA0E1}"/>
              </a:ext>
            </a:extLst>
          </p:cNvPr>
          <p:cNvGraphicFramePr/>
          <p:nvPr/>
        </p:nvGraphicFramePr>
        <p:xfrm>
          <a:off x="2367997" y="4800472"/>
          <a:ext cx="1271302" cy="8475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7" name="차트 226">
            <a:extLst>
              <a:ext uri="{FF2B5EF4-FFF2-40B4-BE49-F238E27FC236}">
                <a16:creationId xmlns:a16="http://schemas.microsoft.com/office/drawing/2014/main" id="{3445D432-6060-9614-F0EB-9F76870F28F8}"/>
              </a:ext>
            </a:extLst>
          </p:cNvPr>
          <p:cNvGraphicFramePr/>
          <p:nvPr/>
        </p:nvGraphicFramePr>
        <p:xfrm>
          <a:off x="3807330" y="4800472"/>
          <a:ext cx="1271302" cy="847535"/>
        </p:xfrm>
        <a:graphic>
          <a:graphicData uri="http://schemas.openxmlformats.org/drawingml/2006/chart">
            <c:chart xmlns:c="http://schemas.openxmlformats.org/drawingml/2006/chart" xmlns:r="http://schemas.openxmlformats.org/officeDocument/2006/relationships" r:id="rId4"/>
          </a:graphicData>
        </a:graphic>
      </p:graphicFrame>
      <p:sp>
        <p:nvSpPr>
          <p:cNvPr id="232" name="TextBox 231">
            <a:extLst>
              <a:ext uri="{FF2B5EF4-FFF2-40B4-BE49-F238E27FC236}">
                <a16:creationId xmlns:a16="http://schemas.microsoft.com/office/drawing/2014/main" id="{1D6E6AD9-F6C5-5484-0C0C-3207F56B5533}"/>
              </a:ext>
            </a:extLst>
          </p:cNvPr>
          <p:cNvSpPr txBox="1"/>
          <p:nvPr/>
        </p:nvSpPr>
        <p:spPr>
          <a:xfrm>
            <a:off x="1329606" y="5096778"/>
            <a:ext cx="440408" cy="230832"/>
          </a:xfrm>
          <a:prstGeom prst="rect">
            <a:avLst/>
          </a:prstGeom>
          <a:noFill/>
        </p:spPr>
        <p:txBody>
          <a:bodyPr wrap="square" rtlCol="0" anchor="ctr">
            <a:spAutoFit/>
          </a:bodyPr>
          <a:lstStyle/>
          <a:p>
            <a:r>
              <a:rPr lang="en-US" altLang="ko-KR" sz="900" b="1" dirty="0">
                <a:solidFill>
                  <a:srgbClr val="465CBD"/>
                </a:solidFill>
                <a:latin typeface="Arial" panose="020B0604020202020204" pitchFamily="34" charset="0"/>
                <a:ea typeface="NanumBarunGothic" panose="020B0603020101020101" pitchFamily="34" charset="-127"/>
              </a:rPr>
              <a:t>62</a:t>
            </a:r>
          </a:p>
        </p:txBody>
      </p:sp>
      <p:sp>
        <p:nvSpPr>
          <p:cNvPr id="233" name="TextBox 232">
            <a:extLst>
              <a:ext uri="{FF2B5EF4-FFF2-40B4-BE49-F238E27FC236}">
                <a16:creationId xmlns:a16="http://schemas.microsoft.com/office/drawing/2014/main" id="{64B0AB98-4C31-132B-9A8D-CCDABACB5170}"/>
              </a:ext>
            </a:extLst>
          </p:cNvPr>
          <p:cNvSpPr txBox="1"/>
          <p:nvPr/>
        </p:nvSpPr>
        <p:spPr>
          <a:xfrm>
            <a:off x="437107" y="5042024"/>
            <a:ext cx="440408" cy="230832"/>
          </a:xfrm>
          <a:prstGeom prst="rect">
            <a:avLst/>
          </a:prstGeom>
          <a:noFill/>
        </p:spPr>
        <p:txBody>
          <a:bodyPr wrap="square" rtlCol="0" anchor="ctr">
            <a:spAutoFit/>
          </a:bodyPr>
          <a:lstStyle/>
          <a:p>
            <a:r>
              <a:rPr lang="en-US" altLang="ko-KR" sz="900" b="1" dirty="0">
                <a:solidFill>
                  <a:srgbClr val="465CBD"/>
                </a:solidFill>
                <a:latin typeface="Arial" panose="020B0604020202020204" pitchFamily="34" charset="0"/>
                <a:ea typeface="NanumBarunGothic" panose="020B0603020101020101" pitchFamily="34" charset="-127"/>
              </a:rPr>
              <a:t>53</a:t>
            </a:r>
          </a:p>
        </p:txBody>
      </p:sp>
      <p:sp>
        <p:nvSpPr>
          <p:cNvPr id="234" name="TextBox 233">
            <a:extLst>
              <a:ext uri="{FF2B5EF4-FFF2-40B4-BE49-F238E27FC236}">
                <a16:creationId xmlns:a16="http://schemas.microsoft.com/office/drawing/2014/main" id="{9C3454A3-67C9-3124-2ABA-815C58C072AF}"/>
              </a:ext>
            </a:extLst>
          </p:cNvPr>
          <p:cNvSpPr txBox="1"/>
          <p:nvPr/>
        </p:nvSpPr>
        <p:spPr>
          <a:xfrm>
            <a:off x="781666" y="5134536"/>
            <a:ext cx="601145" cy="215444"/>
          </a:xfrm>
          <a:prstGeom prst="rect">
            <a:avLst/>
          </a:prstGeom>
          <a:noFill/>
        </p:spPr>
        <p:txBody>
          <a:bodyPr wrap="square" rtlCol="0" anchor="ctr">
            <a:spAutoFit/>
          </a:bodyPr>
          <a:lstStyle/>
          <a:p>
            <a:pPr algn="ctr"/>
            <a:r>
              <a:rPr lang="en-US" altLang="ko-KR" sz="800" b="1" dirty="0">
                <a:solidFill>
                  <a:srgbClr val="191B3F"/>
                </a:solidFill>
                <a:latin typeface="Arial" panose="020B0604020202020204" pitchFamily="34" charset="0"/>
                <a:ea typeface="NanumBarunGothic" panose="020B0603020101020101" pitchFamily="34" charset="-127"/>
              </a:rPr>
              <a:t>2012</a:t>
            </a:r>
          </a:p>
        </p:txBody>
      </p:sp>
      <p:sp>
        <p:nvSpPr>
          <p:cNvPr id="235" name="TextBox 234">
            <a:extLst>
              <a:ext uri="{FF2B5EF4-FFF2-40B4-BE49-F238E27FC236}">
                <a16:creationId xmlns:a16="http://schemas.microsoft.com/office/drawing/2014/main" id="{865A5554-3039-DC91-4B70-5B8131E3B6EF}"/>
              </a:ext>
            </a:extLst>
          </p:cNvPr>
          <p:cNvSpPr txBox="1"/>
          <p:nvPr/>
        </p:nvSpPr>
        <p:spPr>
          <a:xfrm>
            <a:off x="2687122" y="5123585"/>
            <a:ext cx="601145" cy="215444"/>
          </a:xfrm>
          <a:prstGeom prst="rect">
            <a:avLst/>
          </a:prstGeom>
          <a:noFill/>
        </p:spPr>
        <p:txBody>
          <a:bodyPr wrap="square" rtlCol="0" anchor="ctr">
            <a:spAutoFit/>
          </a:bodyPr>
          <a:lstStyle/>
          <a:p>
            <a:pPr algn="ctr"/>
            <a:r>
              <a:rPr lang="en-US" altLang="ko-KR" sz="800" b="1" dirty="0">
                <a:solidFill>
                  <a:srgbClr val="191B3F"/>
                </a:solidFill>
                <a:latin typeface="Arial" panose="020B0604020202020204" pitchFamily="34" charset="0"/>
                <a:ea typeface="NanumBarunGothic" panose="020B0603020101020101" pitchFamily="34" charset="-127"/>
              </a:rPr>
              <a:t>2020</a:t>
            </a:r>
          </a:p>
        </p:txBody>
      </p:sp>
      <p:sp>
        <p:nvSpPr>
          <p:cNvPr id="236" name="TextBox 235">
            <a:extLst>
              <a:ext uri="{FF2B5EF4-FFF2-40B4-BE49-F238E27FC236}">
                <a16:creationId xmlns:a16="http://schemas.microsoft.com/office/drawing/2014/main" id="{DB5AE59A-FE62-A346-1CA8-D021149CFF79}"/>
              </a:ext>
            </a:extLst>
          </p:cNvPr>
          <p:cNvSpPr txBox="1"/>
          <p:nvPr/>
        </p:nvSpPr>
        <p:spPr>
          <a:xfrm>
            <a:off x="4138116" y="5123585"/>
            <a:ext cx="601145" cy="215444"/>
          </a:xfrm>
          <a:prstGeom prst="rect">
            <a:avLst/>
          </a:prstGeom>
          <a:noFill/>
        </p:spPr>
        <p:txBody>
          <a:bodyPr wrap="square" rtlCol="0" anchor="ctr">
            <a:spAutoFit/>
          </a:bodyPr>
          <a:lstStyle/>
          <a:p>
            <a:pPr algn="ctr"/>
            <a:r>
              <a:rPr lang="en-US" altLang="ko-KR" sz="800" b="1" dirty="0">
                <a:solidFill>
                  <a:srgbClr val="191B3F"/>
                </a:solidFill>
                <a:latin typeface="Arial" panose="020B0604020202020204" pitchFamily="34" charset="0"/>
                <a:ea typeface="NanumBarunGothic" panose="020B0603020101020101" pitchFamily="34" charset="-127"/>
              </a:rPr>
              <a:t>2026</a:t>
            </a:r>
          </a:p>
        </p:txBody>
      </p:sp>
      <p:sp>
        <p:nvSpPr>
          <p:cNvPr id="237" name="TextBox 236">
            <a:extLst>
              <a:ext uri="{FF2B5EF4-FFF2-40B4-BE49-F238E27FC236}">
                <a16:creationId xmlns:a16="http://schemas.microsoft.com/office/drawing/2014/main" id="{4543BC53-17A3-3345-D036-5D7DFF4D76A5}"/>
              </a:ext>
            </a:extLst>
          </p:cNvPr>
          <p:cNvSpPr txBox="1"/>
          <p:nvPr/>
        </p:nvSpPr>
        <p:spPr>
          <a:xfrm>
            <a:off x="3240538" y="5167959"/>
            <a:ext cx="440408" cy="230832"/>
          </a:xfrm>
          <a:prstGeom prst="rect">
            <a:avLst/>
          </a:prstGeom>
          <a:noFill/>
        </p:spPr>
        <p:txBody>
          <a:bodyPr wrap="square" rtlCol="0" anchor="ctr">
            <a:spAutoFit/>
          </a:bodyPr>
          <a:lstStyle/>
          <a:p>
            <a:r>
              <a:rPr lang="en-US" altLang="ko-KR" sz="900" b="1" dirty="0">
                <a:solidFill>
                  <a:srgbClr val="465CBD"/>
                </a:solidFill>
                <a:latin typeface="Arial" panose="020B0604020202020204" pitchFamily="34" charset="0"/>
                <a:ea typeface="NanumBarunGothic" panose="020B0603020101020101" pitchFamily="34" charset="-127"/>
              </a:rPr>
              <a:t>48</a:t>
            </a:r>
          </a:p>
        </p:txBody>
      </p:sp>
      <p:sp>
        <p:nvSpPr>
          <p:cNvPr id="238" name="TextBox 237">
            <a:extLst>
              <a:ext uri="{FF2B5EF4-FFF2-40B4-BE49-F238E27FC236}">
                <a16:creationId xmlns:a16="http://schemas.microsoft.com/office/drawing/2014/main" id="{18D29CB4-64A2-495C-5469-6661B30177EA}"/>
              </a:ext>
            </a:extLst>
          </p:cNvPr>
          <p:cNvSpPr txBox="1"/>
          <p:nvPr/>
        </p:nvSpPr>
        <p:spPr>
          <a:xfrm>
            <a:off x="2348039" y="5113205"/>
            <a:ext cx="440408" cy="230832"/>
          </a:xfrm>
          <a:prstGeom prst="rect">
            <a:avLst/>
          </a:prstGeom>
          <a:noFill/>
        </p:spPr>
        <p:txBody>
          <a:bodyPr wrap="square" rtlCol="0" anchor="ctr">
            <a:spAutoFit/>
          </a:bodyPr>
          <a:lstStyle/>
          <a:p>
            <a:r>
              <a:rPr lang="en-US" altLang="ko-KR" sz="900" b="1" dirty="0">
                <a:solidFill>
                  <a:srgbClr val="465CBD"/>
                </a:solidFill>
                <a:latin typeface="Arial" panose="020B0604020202020204" pitchFamily="34" charset="0"/>
                <a:ea typeface="NanumBarunGothic" panose="020B0603020101020101" pitchFamily="34" charset="-127"/>
              </a:rPr>
              <a:t>52</a:t>
            </a:r>
          </a:p>
        </p:txBody>
      </p:sp>
      <p:sp>
        <p:nvSpPr>
          <p:cNvPr id="239" name="TextBox 238">
            <a:extLst>
              <a:ext uri="{FF2B5EF4-FFF2-40B4-BE49-F238E27FC236}">
                <a16:creationId xmlns:a16="http://schemas.microsoft.com/office/drawing/2014/main" id="{A73DE68E-8F60-6FB5-418A-5C27CCE4DF32}"/>
              </a:ext>
            </a:extLst>
          </p:cNvPr>
          <p:cNvSpPr txBox="1"/>
          <p:nvPr/>
        </p:nvSpPr>
        <p:spPr>
          <a:xfrm>
            <a:off x="4686056" y="5129631"/>
            <a:ext cx="440408" cy="230832"/>
          </a:xfrm>
          <a:prstGeom prst="rect">
            <a:avLst/>
          </a:prstGeom>
          <a:noFill/>
        </p:spPr>
        <p:txBody>
          <a:bodyPr wrap="square" rtlCol="0" anchor="ctr">
            <a:spAutoFit/>
          </a:bodyPr>
          <a:lstStyle/>
          <a:p>
            <a:r>
              <a:rPr lang="en-US" altLang="ko-KR" sz="900" b="1" dirty="0">
                <a:solidFill>
                  <a:srgbClr val="465CBD"/>
                </a:solidFill>
                <a:latin typeface="Arial" panose="020B0604020202020204" pitchFamily="34" charset="0"/>
                <a:ea typeface="NanumBarunGothic" panose="020B0603020101020101" pitchFamily="34" charset="-127"/>
              </a:rPr>
              <a:t>43</a:t>
            </a:r>
          </a:p>
        </p:txBody>
      </p:sp>
      <p:sp>
        <p:nvSpPr>
          <p:cNvPr id="240" name="TextBox 239">
            <a:extLst>
              <a:ext uri="{FF2B5EF4-FFF2-40B4-BE49-F238E27FC236}">
                <a16:creationId xmlns:a16="http://schemas.microsoft.com/office/drawing/2014/main" id="{BD4C9ED4-FA85-BF65-0C03-930C02D18F6D}"/>
              </a:ext>
            </a:extLst>
          </p:cNvPr>
          <p:cNvSpPr txBox="1"/>
          <p:nvPr/>
        </p:nvSpPr>
        <p:spPr>
          <a:xfrm>
            <a:off x="3793557" y="5074877"/>
            <a:ext cx="440408" cy="230832"/>
          </a:xfrm>
          <a:prstGeom prst="rect">
            <a:avLst/>
          </a:prstGeom>
          <a:noFill/>
        </p:spPr>
        <p:txBody>
          <a:bodyPr wrap="square" rtlCol="0" anchor="ctr">
            <a:spAutoFit/>
          </a:bodyPr>
          <a:lstStyle/>
          <a:p>
            <a:r>
              <a:rPr lang="en-US" altLang="ko-KR" sz="900" b="1" dirty="0">
                <a:solidFill>
                  <a:srgbClr val="465CBD"/>
                </a:solidFill>
                <a:latin typeface="Arial" panose="020B0604020202020204" pitchFamily="34" charset="0"/>
                <a:ea typeface="NanumBarunGothic" panose="020B0603020101020101" pitchFamily="34" charset="-127"/>
              </a:rPr>
              <a:t>57</a:t>
            </a:r>
          </a:p>
        </p:txBody>
      </p:sp>
      <p:sp>
        <p:nvSpPr>
          <p:cNvPr id="241" name="TextBox 240">
            <a:extLst>
              <a:ext uri="{FF2B5EF4-FFF2-40B4-BE49-F238E27FC236}">
                <a16:creationId xmlns:a16="http://schemas.microsoft.com/office/drawing/2014/main" id="{91747AA2-87CD-CB13-68D8-ED7B39BE628D}"/>
              </a:ext>
            </a:extLst>
          </p:cNvPr>
          <p:cNvSpPr txBox="1"/>
          <p:nvPr/>
        </p:nvSpPr>
        <p:spPr>
          <a:xfrm>
            <a:off x="891288" y="4863528"/>
            <a:ext cx="2204421" cy="246221"/>
          </a:xfrm>
          <a:prstGeom prst="rect">
            <a:avLst/>
          </a:prstGeom>
          <a:noFill/>
        </p:spPr>
        <p:txBody>
          <a:bodyPr wrap="square" rtlCol="0" anchor="ctr">
            <a:spAutoFit/>
          </a:bodyPr>
          <a:lstStyle/>
          <a:p>
            <a:pPr algn="ctr"/>
            <a:r>
              <a:rPr lang="ko-KR" altLang="en-US" sz="1000" b="1" spc="-100" dirty="0">
                <a:solidFill>
                  <a:srgbClr val="465CBD"/>
                </a:solidFill>
                <a:latin typeface="Arial" panose="020B0604020202020204" pitchFamily="34" charset="0"/>
                <a:ea typeface="NanumBarunGothic" panose="020B0603020101020101" pitchFamily="34" charset="-127"/>
              </a:rPr>
              <a:t>Top </a:t>
            </a:r>
            <a:r>
              <a:rPr lang="en-US" altLang="ko-KR" sz="1000" b="1" spc="-100" dirty="0">
                <a:solidFill>
                  <a:srgbClr val="465CBD"/>
                </a:solidFill>
                <a:latin typeface="Arial" panose="020B0604020202020204" pitchFamily="34" charset="0"/>
                <a:ea typeface="NanumBarunGothic" panose="020B0603020101020101" pitchFamily="34" charset="-127"/>
              </a:rPr>
              <a:t>100 </a:t>
            </a:r>
            <a:r>
              <a:rPr lang="ko-KR" altLang="en-US" sz="1000" b="1" spc="-100" dirty="0">
                <a:solidFill>
                  <a:srgbClr val="465CBD"/>
                </a:solidFill>
                <a:latin typeface="Arial" panose="020B0604020202020204" pitchFamily="34" charset="0"/>
                <a:ea typeface="NanumBarunGothic" panose="020B0603020101020101" pitchFamily="34" charset="-127"/>
              </a:rPr>
              <a:t>medicines</a:t>
            </a:r>
            <a:endParaRPr lang="en-US" altLang="ko-KR" sz="1000" b="1" spc="-100" dirty="0">
              <a:solidFill>
                <a:srgbClr val="465CBD"/>
              </a:solidFill>
              <a:latin typeface="Arial" panose="020B0604020202020204" pitchFamily="34" charset="0"/>
              <a:ea typeface="NanumBarunGothic" panose="020B0603020101020101" pitchFamily="34" charset="-127"/>
            </a:endParaRPr>
          </a:p>
        </p:txBody>
      </p:sp>
      <p:sp>
        <p:nvSpPr>
          <p:cNvPr id="242" name="TextBox 241">
            <a:extLst>
              <a:ext uri="{FF2B5EF4-FFF2-40B4-BE49-F238E27FC236}">
                <a16:creationId xmlns:a16="http://schemas.microsoft.com/office/drawing/2014/main" id="{416228E5-A519-678A-49CC-96F91B794020}"/>
              </a:ext>
            </a:extLst>
          </p:cNvPr>
          <p:cNvSpPr txBox="1"/>
          <p:nvPr/>
        </p:nvSpPr>
        <p:spPr>
          <a:xfrm>
            <a:off x="891288" y="5079638"/>
            <a:ext cx="2204421" cy="461665"/>
          </a:xfrm>
          <a:prstGeom prst="rect">
            <a:avLst/>
          </a:prstGeom>
          <a:noFill/>
        </p:spPr>
        <p:txBody>
          <a:bodyPr wrap="square" rtlCol="0" anchor="ctr">
            <a:spAutoFit/>
          </a:bodyPr>
          <a:lstStyle/>
          <a:p>
            <a:pPr algn="ctr"/>
            <a:r>
              <a:rPr lang="en-HK" altLang="ko-KR" sz="800" b="1" spc="-100" dirty="0">
                <a:solidFill>
                  <a:srgbClr val="191B3F"/>
                </a:solidFill>
                <a:latin typeface="Arial" panose="020B0604020202020204" pitchFamily="34" charset="0"/>
                <a:ea typeface="NanumBarunGothic" panose="020B0603020101020101" pitchFamily="34" charset="-127"/>
              </a:rPr>
              <a:t>12 in </a:t>
            </a:r>
            <a:r>
              <a:rPr lang="ko-KR" altLang="en-US" sz="800" b="1" spc="-100" dirty="0">
                <a:solidFill>
                  <a:srgbClr val="191B3F"/>
                </a:solidFill>
                <a:latin typeface="Arial" panose="020B0604020202020204" pitchFamily="34" charset="0"/>
                <a:ea typeface="NanumBarunGothic" panose="020B0603020101020101" pitchFamily="34" charset="-127"/>
              </a:rPr>
              <a:t>2012</a:t>
            </a:r>
            <a:endParaRPr lang="en-US" altLang="ko-KR" sz="800" b="1" spc="-100" dirty="0">
              <a:solidFill>
                <a:srgbClr val="191B3F"/>
              </a:solidFill>
              <a:latin typeface="Arial" panose="020B0604020202020204" pitchFamily="34" charset="0"/>
              <a:ea typeface="NanumBarunGothic" panose="020B0603020101020101" pitchFamily="34" charset="-127"/>
            </a:endParaRPr>
          </a:p>
          <a:p>
            <a:pPr algn="ctr"/>
            <a:r>
              <a:rPr lang="en-HK" altLang="ko-KR" sz="800" b="1" spc="-100" dirty="0">
                <a:solidFill>
                  <a:srgbClr val="191B3F"/>
                </a:solidFill>
                <a:latin typeface="Arial" panose="020B0604020202020204" pitchFamily="34" charset="0"/>
                <a:ea typeface="NanumBarunGothic" panose="020B0603020101020101" pitchFamily="34" charset="-127"/>
              </a:rPr>
              <a:t>44 in </a:t>
            </a:r>
            <a:r>
              <a:rPr lang="ko-KR" altLang="en-US" sz="800" b="1" spc="-100" dirty="0">
                <a:solidFill>
                  <a:srgbClr val="191B3F"/>
                </a:solidFill>
                <a:latin typeface="Arial" panose="020B0604020202020204" pitchFamily="34" charset="0"/>
                <a:ea typeface="NanumBarunGothic" panose="020B0603020101020101" pitchFamily="34" charset="-127"/>
              </a:rPr>
              <a:t>2020</a:t>
            </a:r>
            <a:endParaRPr lang="en-US" altLang="ko-KR" sz="800" b="1" spc="-100" dirty="0">
              <a:solidFill>
                <a:srgbClr val="191B3F"/>
              </a:solidFill>
              <a:latin typeface="Arial" panose="020B0604020202020204" pitchFamily="34" charset="0"/>
              <a:ea typeface="NanumBarunGothic" panose="020B0603020101020101" pitchFamily="34" charset="-127"/>
            </a:endParaRPr>
          </a:p>
          <a:p>
            <a:pPr algn="ctr"/>
            <a:r>
              <a:rPr lang="en-HK" altLang="ko-KR" sz="800" b="1" spc="-100" dirty="0">
                <a:solidFill>
                  <a:srgbClr val="191B3F"/>
                </a:solidFill>
                <a:latin typeface="Arial" panose="020B0604020202020204" pitchFamily="34" charset="0"/>
                <a:ea typeface="NanumBarunGothic" panose="020B0603020101020101" pitchFamily="34" charset="-127"/>
              </a:rPr>
              <a:t>51 in </a:t>
            </a:r>
            <a:r>
              <a:rPr lang="ko-KR" altLang="en-US" sz="800" b="1" spc="-100" dirty="0">
                <a:solidFill>
                  <a:srgbClr val="191B3F"/>
                </a:solidFill>
                <a:latin typeface="Arial" panose="020B0604020202020204" pitchFamily="34" charset="0"/>
                <a:ea typeface="NanumBarunGothic" panose="020B0603020101020101" pitchFamily="34" charset="-127"/>
              </a:rPr>
              <a:t>2026</a:t>
            </a:r>
            <a:endParaRPr lang="en-US" altLang="ko-KR" sz="800" b="1" spc="-100" dirty="0">
              <a:solidFill>
                <a:srgbClr val="191B3F"/>
              </a:solidFill>
              <a:latin typeface="Arial" panose="020B0604020202020204" pitchFamily="34" charset="0"/>
              <a:ea typeface="NanumBarunGothic" panose="020B0603020101020101" pitchFamily="34" charset="-127"/>
            </a:endParaRPr>
          </a:p>
        </p:txBody>
      </p:sp>
    </p:spTree>
    <p:extLst>
      <p:ext uri="{BB962C8B-B14F-4D97-AF65-F5344CB8AC3E}">
        <p14:creationId xmlns:p14="http://schemas.microsoft.com/office/powerpoint/2010/main" val="2555655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078492" y="251638"/>
            <a:ext cx="2823858" cy="1015662"/>
            <a:chOff x="9078492" y="251638"/>
            <a:chExt cx="2823858" cy="1015662"/>
          </a:xfrm>
        </p:grpSpPr>
        <p:sp>
          <p:nvSpPr>
            <p:cNvPr id="4" name="TextBox 3">
              <a:extLst>
                <a:ext uri="{FF2B5EF4-FFF2-40B4-BE49-F238E27FC236}">
                  <a16:creationId xmlns:a16="http://schemas.microsoft.com/office/drawing/2014/main" id="{15420614-76F7-854F-D8FD-923FBAF5FB3A}"/>
                </a:ext>
              </a:extLst>
            </p:cNvPr>
            <p:cNvSpPr txBox="1"/>
            <p:nvPr/>
          </p:nvSpPr>
          <p:spPr>
            <a:xfrm>
              <a:off x="9078492" y="251638"/>
              <a:ext cx="2823858"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r>
                <a:rPr lang="en-US" altLang="ko-KR" sz="1600" spc="-150" dirty="0">
                  <a:solidFill>
                    <a:srgbClr val="191B3F"/>
                  </a:solidFill>
                  <a:latin typeface="Arial" panose="020B0604020202020204" pitchFamily="34" charset="0"/>
                  <a:ea typeface="NanumBarunGothic" panose="020B0603020101020101" pitchFamily="34" charset="-127"/>
                </a:rPr>
                <a:t> </a:t>
              </a: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03</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69575" y="333047"/>
            <a:ext cx="4467548" cy="688033"/>
            <a:chOff x="1170821" y="333047"/>
            <a:chExt cx="4467548" cy="688033"/>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1" y="682526"/>
              <a:ext cx="446754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(3) </a:t>
              </a:r>
              <a:r>
                <a:rPr lang="ko-KR" altLang="en-US" sz="16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Biopharmaceutical</a:t>
              </a:r>
              <a:r>
                <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16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market</a:t>
              </a:r>
              <a:r>
                <a:rPr lang="en-HK" altLang="ko-KR"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s</a:t>
              </a:r>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2085234"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Market Analysis</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97A5B6-343F-677A-CFF0-2273BE753793}"/>
              </a:ext>
            </a:extLst>
          </p:cNvPr>
          <p:cNvSpPr txBox="1"/>
          <p:nvPr/>
        </p:nvSpPr>
        <p:spPr>
          <a:xfrm>
            <a:off x="555735" y="1108159"/>
            <a:ext cx="11122572" cy="338554"/>
          </a:xfrm>
          <a:prstGeom prst="rect">
            <a:avLst/>
          </a:prstGeom>
          <a:solidFill>
            <a:schemeClr val="bg1">
              <a:lumMod val="95000"/>
            </a:schemeClr>
          </a:solidFill>
        </p:spPr>
        <p:txBody>
          <a:bodyPr wrap="square" rtlCol="0">
            <a:spAutoFit/>
          </a:bodyPr>
          <a:lstStyle/>
          <a:p>
            <a:pPr algn="ctr"/>
            <a:r>
              <a:rPr lang="en-US" altLang="ko-KR" sz="1600" b="1" spc="-150" dirty="0">
                <a:solidFill>
                  <a:srgbClr val="465CBD"/>
                </a:solidFill>
                <a:latin typeface="Arial" panose="020B0604020202020204" pitchFamily="34" charset="0"/>
                <a:ea typeface="NanumBarunGothic" panose="020B0603020101020101" pitchFamily="34" charset="-127"/>
              </a:rPr>
              <a:t>3) Forecasting the </a:t>
            </a:r>
            <a:r>
              <a:rPr lang="ko-KR" altLang="en-US" sz="1600" b="1" spc="-150" dirty="0">
                <a:solidFill>
                  <a:srgbClr val="465CBD"/>
                </a:solidFill>
                <a:latin typeface="Arial" panose="020B0604020202020204" pitchFamily="34" charset="0"/>
                <a:ea typeface="NanumBarunGothic" panose="020B0603020101020101" pitchFamily="34" charset="-127"/>
              </a:rPr>
              <a:t>market for next-generation biopharmaceuticals such as </a:t>
            </a:r>
            <a:r>
              <a:rPr lang="en-US" altLang="ko-KR" sz="1600" b="1" spc="-150" dirty="0">
                <a:solidFill>
                  <a:srgbClr val="465CBD"/>
                </a:solidFill>
                <a:latin typeface="Arial" panose="020B0604020202020204" pitchFamily="34" charset="0"/>
                <a:ea typeface="NanumBarunGothic" panose="020B0603020101020101" pitchFamily="34" charset="-127"/>
              </a:rPr>
              <a:t>CAR-T</a:t>
            </a:r>
          </a:p>
        </p:txBody>
      </p:sp>
      <p:sp>
        <p:nvSpPr>
          <p:cNvPr id="9" name="TextBox 8">
            <a:extLst>
              <a:ext uri="{FF2B5EF4-FFF2-40B4-BE49-F238E27FC236}">
                <a16:creationId xmlns:a16="http://schemas.microsoft.com/office/drawing/2014/main" id="{85E24286-DFB3-0758-B951-3FF31FFE0777}"/>
              </a:ext>
            </a:extLst>
          </p:cNvPr>
          <p:cNvSpPr txBox="1"/>
          <p:nvPr/>
        </p:nvSpPr>
        <p:spPr>
          <a:xfrm>
            <a:off x="534714" y="1369714"/>
            <a:ext cx="11384309" cy="2159822"/>
          </a:xfrm>
          <a:prstGeom prst="rect">
            <a:avLst/>
          </a:prstGeom>
          <a:noFill/>
        </p:spPr>
        <p:txBody>
          <a:bodyPr wrap="square" rtlCol="0" anchor="ctr">
            <a:spAutoFit/>
          </a:bodyPr>
          <a:lstStyle/>
          <a:p>
            <a:pPr marL="285750" indent="-285750">
              <a:lnSpc>
                <a:spcPct val="130000"/>
              </a:lnSpc>
              <a:buFont typeface="Wingdings" pitchFamily="2" charset="2"/>
              <a:buChar char="ü"/>
            </a:pP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Cellular therapies can be broadly categorized into immune cell therapies, such as </a:t>
            </a: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CAR-T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cell therapies, and stem cell therapies.</a:t>
            </a:r>
            <a:endPar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30000"/>
              </a:lnSpc>
              <a:buFont typeface="Wingdings" pitchFamily="2" charset="2"/>
              <a:buChar char="ü"/>
            </a:pP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CAR-T (Chimeric Antigen T Cells)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cell therapy is a treatment in which </a:t>
            </a: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cells are isolated from a patient, genetically engineered to recognize </a:t>
            </a: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kill tumors, and then infused back into the patient.</a:t>
            </a:r>
            <a:endPar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nSpc>
                <a:spcPct val="130000"/>
              </a:lnSpc>
            </a:pP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The market size of </a:t>
            </a: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CAR-T is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expected to grow rapidly from $72</a:t>
            </a: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million in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17 to $1.83 </a:t>
            </a: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billion by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23, at a CAGR of </a:t>
            </a: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71.5</a:t>
            </a:r>
          </a:p>
          <a:p>
            <a:pPr marL="285750" indent="-285750">
              <a:lnSpc>
                <a:spcPct val="130000"/>
              </a:lnSpc>
              <a:buFont typeface="Wingdings" pitchFamily="2" charset="2"/>
              <a:buChar char="ü"/>
            </a:pP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Stem cell therapy is the artificial infusion of stem cells into the body to repair damaged cells and tissues, making it a viable option for treating neurodegenerative diseases and repairing damaged organs.</a:t>
            </a:r>
            <a:endPar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nSpc>
                <a:spcPct val="130000"/>
              </a:lnSpc>
            </a:pP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Stem cell therapies will grow at a CAGR of </a:t>
            </a: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16.5%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from $150 </a:t>
            </a: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million in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17 to reach $3.</a:t>
            </a:r>
            <a:r>
              <a:rPr lang="en-US" altLang="ko-KR"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38 billion in '</a:t>
            </a:r>
            <a:r>
              <a:rPr lang="ko-KR" altLang="en-US" sz="15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23</a:t>
            </a:r>
          </a:p>
        </p:txBody>
      </p:sp>
      <p:grpSp>
        <p:nvGrpSpPr>
          <p:cNvPr id="14" name="그룹 13">
            <a:extLst>
              <a:ext uri="{FF2B5EF4-FFF2-40B4-BE49-F238E27FC236}">
                <a16:creationId xmlns:a16="http://schemas.microsoft.com/office/drawing/2014/main" id="{A372AB56-45C9-FF87-A28E-0AABB19BFD98}"/>
              </a:ext>
            </a:extLst>
          </p:cNvPr>
          <p:cNvGrpSpPr/>
          <p:nvPr/>
        </p:nvGrpSpPr>
        <p:grpSpPr>
          <a:xfrm>
            <a:off x="1912956" y="3529536"/>
            <a:ext cx="8366088" cy="3157834"/>
            <a:chOff x="1795179" y="3452131"/>
            <a:chExt cx="8366088" cy="3157834"/>
          </a:xfrm>
        </p:grpSpPr>
        <p:pic>
          <p:nvPicPr>
            <p:cNvPr id="10" name="그림 9">
              <a:extLst>
                <a:ext uri="{FF2B5EF4-FFF2-40B4-BE49-F238E27FC236}">
                  <a16:creationId xmlns:a16="http://schemas.microsoft.com/office/drawing/2014/main" id="{564F5AC7-5DFB-7F24-6C1A-106AC3CDB9C7}"/>
                </a:ext>
              </a:extLst>
            </p:cNvPr>
            <p:cNvPicPr>
              <a:picLocks noChangeAspect="1"/>
            </p:cNvPicPr>
            <p:nvPr/>
          </p:nvPicPr>
          <p:blipFill rotWithShape="1">
            <a:blip r:embed="rId3">
              <a:extLst>
                <a:ext uri="{28A0092B-C50C-407E-A947-70E740481C1C}">
                  <a14:useLocalDpi xmlns:a14="http://schemas.microsoft.com/office/drawing/2010/main" val="0"/>
                </a:ext>
              </a:extLst>
            </a:blip>
            <a:srcRect t="29334" r="50000"/>
            <a:stretch/>
          </p:blipFill>
          <p:spPr>
            <a:xfrm>
              <a:off x="1795179" y="3452131"/>
              <a:ext cx="3612016" cy="3157833"/>
            </a:xfrm>
            <a:prstGeom prst="rect">
              <a:avLst/>
            </a:prstGeom>
          </p:spPr>
        </p:pic>
        <p:pic>
          <p:nvPicPr>
            <p:cNvPr id="13" name="그림 12">
              <a:extLst>
                <a:ext uri="{FF2B5EF4-FFF2-40B4-BE49-F238E27FC236}">
                  <a16:creationId xmlns:a16="http://schemas.microsoft.com/office/drawing/2014/main" id="{331751EE-1670-E321-2950-7FB0AC05978C}"/>
                </a:ext>
              </a:extLst>
            </p:cNvPr>
            <p:cNvPicPr>
              <a:picLocks noChangeAspect="1"/>
            </p:cNvPicPr>
            <p:nvPr/>
          </p:nvPicPr>
          <p:blipFill rotWithShape="1">
            <a:blip r:embed="rId3">
              <a:extLst>
                <a:ext uri="{28A0092B-C50C-407E-A947-70E740481C1C}">
                  <a14:useLocalDpi xmlns:a14="http://schemas.microsoft.com/office/drawing/2010/main" val="0"/>
                </a:ext>
              </a:extLst>
            </a:blip>
            <a:srcRect l="51222" t="29334"/>
            <a:stretch/>
          </p:blipFill>
          <p:spPr>
            <a:xfrm>
              <a:off x="6637565" y="3452132"/>
              <a:ext cx="3523702" cy="3157833"/>
            </a:xfrm>
            <a:prstGeom prst="rect">
              <a:avLst/>
            </a:prstGeom>
          </p:spPr>
        </p:pic>
      </p:grpSp>
    </p:spTree>
    <p:extLst>
      <p:ext uri="{BB962C8B-B14F-4D97-AF65-F5344CB8AC3E}">
        <p14:creationId xmlns:p14="http://schemas.microsoft.com/office/powerpoint/2010/main" val="3249270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088017" y="333047"/>
            <a:ext cx="2823858" cy="934253"/>
            <a:chOff x="9088017" y="333047"/>
            <a:chExt cx="2823858"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9088017" y="333047"/>
              <a:ext cx="2823858"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03</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121035" y="333047"/>
            <a:ext cx="4467548" cy="995809"/>
            <a:chOff x="1022281" y="333047"/>
            <a:chExt cx="4467548" cy="995809"/>
          </a:xfrm>
        </p:grpSpPr>
        <p:sp>
          <p:nvSpPr>
            <p:cNvPr id="32" name="TextBox 31">
              <a:extLst>
                <a:ext uri="{FF2B5EF4-FFF2-40B4-BE49-F238E27FC236}">
                  <a16:creationId xmlns:a16="http://schemas.microsoft.com/office/drawing/2014/main" id="{C8E19C7D-5E09-28A3-F7CD-0F76CED7F1A3}"/>
                </a:ext>
              </a:extLst>
            </p:cNvPr>
            <p:cNvSpPr txBox="1"/>
            <p:nvPr/>
          </p:nvSpPr>
          <p:spPr>
            <a:xfrm>
              <a:off x="1022281" y="744081"/>
              <a:ext cx="4467548" cy="58477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(4) </a:t>
              </a:r>
              <a:r>
                <a:rPr lang="en-HK" sz="1600" dirty="0">
                  <a:solidFill>
                    <a:schemeClr val="tx1"/>
                  </a:solidFill>
                  <a:latin typeface="Arial" panose="020B0604020202020204" pitchFamily="34" charset="0"/>
                  <a:ea typeface="Lato" panose="020F0502020204030203" pitchFamily="34" charset="0"/>
                  <a:cs typeface="Arial" panose="020B0604020202020204" pitchFamily="34" charset="0"/>
                </a:rPr>
                <a:t>Anti-Cancer Market Trends</a:t>
              </a:r>
            </a:p>
            <a:p>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2085234"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Market Analysis</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97A5B6-343F-677A-CFF0-2273BE753793}"/>
              </a:ext>
            </a:extLst>
          </p:cNvPr>
          <p:cNvSpPr txBox="1"/>
          <p:nvPr/>
        </p:nvSpPr>
        <p:spPr>
          <a:xfrm>
            <a:off x="534714" y="1236414"/>
            <a:ext cx="11122572" cy="338554"/>
          </a:xfrm>
          <a:prstGeom prst="rect">
            <a:avLst/>
          </a:prstGeom>
          <a:solidFill>
            <a:schemeClr val="bg1">
              <a:lumMod val="95000"/>
            </a:schemeClr>
          </a:solidFill>
        </p:spPr>
        <p:txBody>
          <a:bodyPr wrap="square" rtlCol="0">
            <a:spAutoFit/>
          </a:bodyPr>
          <a:lstStyle/>
          <a:p>
            <a:pPr algn="ctr"/>
            <a:r>
              <a:rPr lang="en-US" altLang="ko-KR" sz="1600" b="1" spc="-150" dirty="0">
                <a:solidFill>
                  <a:srgbClr val="465CBD"/>
                </a:solidFill>
                <a:latin typeface="Arial" panose="020B0604020202020204" pitchFamily="34" charset="0"/>
                <a:ea typeface="NanumBarunGothic" panose="020B0603020101020101" pitchFamily="34" charset="-127"/>
              </a:rPr>
              <a:t>3) Forecasting the </a:t>
            </a:r>
            <a:r>
              <a:rPr lang="ko-KR" altLang="en-US" sz="1600" b="1" spc="-150" dirty="0">
                <a:solidFill>
                  <a:srgbClr val="465CBD"/>
                </a:solidFill>
                <a:latin typeface="Arial" panose="020B0604020202020204" pitchFamily="34" charset="0"/>
                <a:ea typeface="NanumBarunGothic" panose="020B0603020101020101" pitchFamily="34" charset="-127"/>
              </a:rPr>
              <a:t>market for next-generation biopharmaceuticals such as </a:t>
            </a:r>
            <a:r>
              <a:rPr lang="en-US" altLang="ko-KR" sz="1600" b="1" spc="-150" dirty="0">
                <a:solidFill>
                  <a:srgbClr val="465CBD"/>
                </a:solidFill>
                <a:latin typeface="Arial" panose="020B0604020202020204" pitchFamily="34" charset="0"/>
                <a:ea typeface="NanumBarunGothic" panose="020B0603020101020101" pitchFamily="34" charset="-127"/>
              </a:rPr>
              <a:t>CAR-T</a:t>
            </a:r>
          </a:p>
        </p:txBody>
      </p:sp>
      <p:sp>
        <p:nvSpPr>
          <p:cNvPr id="9" name="TextBox 8">
            <a:extLst>
              <a:ext uri="{FF2B5EF4-FFF2-40B4-BE49-F238E27FC236}">
                <a16:creationId xmlns:a16="http://schemas.microsoft.com/office/drawing/2014/main" id="{85E24286-DFB3-0758-B951-3FF31FFE0777}"/>
              </a:ext>
            </a:extLst>
          </p:cNvPr>
          <p:cNvSpPr txBox="1"/>
          <p:nvPr/>
        </p:nvSpPr>
        <p:spPr>
          <a:xfrm>
            <a:off x="527566" y="1716836"/>
            <a:ext cx="11384309" cy="1994392"/>
          </a:xfrm>
          <a:prstGeom prst="rect">
            <a:avLst/>
          </a:prstGeom>
          <a:noFill/>
        </p:spPr>
        <p:txBody>
          <a:bodyPr wrap="square" rtlCol="0" anchor="ctr">
            <a:spAutoFit/>
          </a:bodyPr>
          <a:lstStyle/>
          <a:p>
            <a:pPr marL="285750" indent="-285750">
              <a:lnSpc>
                <a:spcPct val="130000"/>
              </a:lnSpc>
              <a:buFont typeface="Wingdings" pitchFamily="2" charset="2"/>
              <a:buChar char="ü"/>
            </a:pP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Market shifts to immuno-oncology drugs that stimulate the immune system, have fewer side effects,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can be used in combination.</a:t>
            </a:r>
            <a:endPar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30000"/>
              </a:lnSpc>
              <a:buFont typeface="Wingdings" pitchFamily="2" charset="2"/>
              <a:buChar char="ü"/>
            </a:pP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Immuno-oncology treats cancer by stimulating the immune system</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classified into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active</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and passive treatments based on body system</a:t>
            </a:r>
            <a:endPar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30000"/>
              </a:lnSpc>
              <a:buFont typeface="Wingdings" pitchFamily="2" charset="2"/>
              <a:buChar char="ü"/>
            </a:pP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Passive therapy involves injecting components of the immune response into cancer patients to treat them.</a:t>
            </a:r>
            <a:endPar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nSpc>
                <a:spcPct val="130000"/>
              </a:lnSpc>
            </a:pP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Immune Checkpoint inhibitor, </a:t>
            </a:r>
            <a:r>
              <a:rPr lang="en-US" altLang="ko-KR" sz="16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lmmune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Cell </a:t>
            </a:r>
            <a:r>
              <a:rPr lang="en-US" altLang="ko-KR" sz="16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Thraphy,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etc.</a:t>
            </a:r>
            <a:endPar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30000"/>
              </a:lnSpc>
              <a:buFont typeface="Wingdings" pitchFamily="2" charset="2"/>
              <a:buChar char="ü"/>
            </a:pP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Active therapies actively activate an individual's antibodies and immune cells.</a:t>
            </a:r>
            <a:endPar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nSpc>
                <a:spcPct val="130000"/>
              </a:lnSpc>
            </a:pP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Cancer Vaccine , Immune System modulator,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etc.</a:t>
            </a:r>
          </a:p>
        </p:txBody>
      </p:sp>
      <p:pic>
        <p:nvPicPr>
          <p:cNvPr id="2" name="그림 1">
            <a:extLst>
              <a:ext uri="{FF2B5EF4-FFF2-40B4-BE49-F238E27FC236}">
                <a16:creationId xmlns:a16="http://schemas.microsoft.com/office/drawing/2014/main" id="{72996B8E-7E4E-F850-7D4B-52E8EDF38B89}"/>
              </a:ext>
            </a:extLst>
          </p:cNvPr>
          <p:cNvPicPr>
            <a:picLocks noChangeAspect="1"/>
          </p:cNvPicPr>
          <p:nvPr/>
        </p:nvPicPr>
        <p:blipFill>
          <a:blip r:embed="rId3"/>
          <a:stretch>
            <a:fillRect/>
          </a:stretch>
        </p:blipFill>
        <p:spPr>
          <a:xfrm>
            <a:off x="7045676" y="2819400"/>
            <a:ext cx="4493141" cy="3938357"/>
          </a:xfrm>
          <a:prstGeom prst="rect">
            <a:avLst/>
          </a:prstGeom>
        </p:spPr>
      </p:pic>
    </p:spTree>
    <p:extLst>
      <p:ext uri="{BB962C8B-B14F-4D97-AF65-F5344CB8AC3E}">
        <p14:creationId xmlns:p14="http://schemas.microsoft.com/office/powerpoint/2010/main" val="3233797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131300" y="218676"/>
            <a:ext cx="2823845" cy="925563"/>
            <a:chOff x="9130665" y="479885"/>
            <a:chExt cx="2823845" cy="925563"/>
          </a:xfrm>
        </p:grpSpPr>
        <p:sp>
          <p:nvSpPr>
            <p:cNvPr id="4" name="TextBox 3">
              <a:extLst>
                <a:ext uri="{FF2B5EF4-FFF2-40B4-BE49-F238E27FC236}">
                  <a16:creationId xmlns:a16="http://schemas.microsoft.com/office/drawing/2014/main" id="{15420614-76F7-854F-D8FD-923FBAF5FB3A}"/>
                </a:ext>
              </a:extLst>
            </p:cNvPr>
            <p:cNvSpPr txBox="1"/>
            <p:nvPr/>
          </p:nvSpPr>
          <p:spPr>
            <a:xfrm>
              <a:off x="9130665" y="479885"/>
              <a:ext cx="282384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315449" y="820673"/>
              <a:ext cx="247078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035" y="209550"/>
            <a:ext cx="1478280" cy="1015365"/>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03</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09227" y="382599"/>
            <a:ext cx="4467860" cy="963869"/>
            <a:chOff x="1259392" y="330850"/>
            <a:chExt cx="4467860" cy="963869"/>
          </a:xfrm>
        </p:grpSpPr>
        <p:sp>
          <p:nvSpPr>
            <p:cNvPr id="32" name="TextBox 31">
              <a:extLst>
                <a:ext uri="{FF2B5EF4-FFF2-40B4-BE49-F238E27FC236}">
                  <a16:creationId xmlns:a16="http://schemas.microsoft.com/office/drawing/2014/main" id="{C8E19C7D-5E09-28A3-F7CD-0F76CED7F1A3}"/>
                </a:ext>
              </a:extLst>
            </p:cNvPr>
            <p:cNvSpPr txBox="1"/>
            <p:nvPr/>
          </p:nvSpPr>
          <p:spPr>
            <a:xfrm>
              <a:off x="1259392" y="709944"/>
              <a:ext cx="4467860" cy="584775"/>
            </a:xfrm>
            <a:prstGeom prst="rect">
              <a:avLst/>
            </a:prstGeom>
            <a:noFill/>
          </p:spPr>
          <p:txBody>
            <a:bodyPr wrap="square" rtlCol="0" anchor="ctr">
              <a:spAutoFit/>
            </a:bodyPr>
            <a:lstStyle/>
            <a:p>
              <a:r>
                <a:rPr lang="en-US" altLang="ko-KR" sz="1600" spc="-150" dirty="0">
                  <a:solidFill>
                    <a:srgbClr val="191B3F"/>
                  </a:solidFill>
                  <a:latin typeface="Arial" panose="020B0604020202020204" pitchFamily="34" charset="0"/>
                  <a:ea typeface="NanumBarunGothic" panose="020B0603020101020101" pitchFamily="34" charset="-127"/>
                </a:rPr>
                <a:t>(5) </a:t>
              </a:r>
              <a:r>
                <a:rPr lang="en-US" altLang="ko-KR" sz="1600" spc="-150" dirty="0">
                  <a:solidFill>
                    <a:srgbClr val="FFFFFF"/>
                  </a:solidFill>
                  <a:latin typeface="Arial" panose="020B0604020202020204" pitchFamily="34" charset="0"/>
                  <a:ea typeface="Lato" panose="020F0502020204030203" pitchFamily="34" charset="0"/>
                  <a:cs typeface="Arial" panose="020B0604020202020204" pitchFamily="34" charset="0"/>
                </a:rPr>
                <a:t> </a:t>
              </a:r>
              <a:r>
                <a:rPr lang="en-US" sz="1600" dirty="0">
                  <a:solidFill>
                    <a:schemeClr val="tx1"/>
                  </a:solidFill>
                  <a:latin typeface="Arial" panose="020B0604020202020204" pitchFamily="34" charset="0"/>
                  <a:ea typeface="Lato" panose="020F0502020204030203" pitchFamily="34" charset="0"/>
                  <a:cs typeface="Arial" panose="020B0604020202020204" pitchFamily="34" charset="0"/>
                </a:rPr>
                <a:t>Global Market for Immuno-oncology</a:t>
              </a:r>
            </a:p>
            <a:p>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259392" y="330850"/>
              <a:ext cx="2085340" cy="40005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Market Analysis</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055" y="682625"/>
            <a:ext cx="4838065"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3" name="TextBox 2"/>
          <p:cNvSpPr txBox="1">
            <a:spLocks/>
          </p:cNvSpPr>
          <p:nvPr/>
        </p:nvSpPr>
        <p:spPr>
          <a:xfrm>
            <a:off x="1360805" y="1322418"/>
            <a:ext cx="9852025" cy="1569660"/>
          </a:xfrm>
          <a:prstGeom prst="rect">
            <a:avLst/>
          </a:prstGeom>
          <a:noFill/>
        </p:spPr>
        <p:txBody>
          <a:bodyPr vert="horz" wrap="square" lIns="91440" tIns="45720" rIns="91440" bIns="45720" numCol="1" anchor="ctr">
            <a:spAutoFit/>
          </a:bodyPr>
          <a:lstStyle/>
          <a:p>
            <a:pPr marL="285750" indent="-285750" latinLnBrk="0">
              <a:buFont typeface="Wingdings"/>
              <a:buChar char="ü"/>
            </a:pP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Immuno-oncology</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drugs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are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drugs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that</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prevent</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cancer</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cells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from</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evading</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the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body's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immune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system</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or</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make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immune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cells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better</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able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to</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recognize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and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attack</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cancer</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cells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t>
            </a:r>
            <a:endParaRPr lang="ko-KR" altLang="en-US" sz="16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endParaRPr>
          </a:p>
          <a:p>
            <a:pPr marL="285750" indent="-285750" latinLnBrk="0">
              <a:buFont typeface="Wingdings"/>
              <a:buChar char="ü"/>
            </a:pP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Unlike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targeted</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therapies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it</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does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not</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require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specific</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target</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to</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be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used</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so</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it</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can</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be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applied</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to</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many</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patients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t>
            </a:r>
            <a:endParaRPr lang="ko-KR" altLang="en-US" sz="16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endParaRPr>
          </a:p>
          <a:p>
            <a:pPr marL="285750" indent="-285750" latinLnBrk="0">
              <a:buFont typeface="Wingdings"/>
              <a:buChar char="ü"/>
            </a:pP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Because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it</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works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through</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the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immune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system</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it</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has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fewer</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side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effects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than</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traditional</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cancer</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drugs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t>
            </a:r>
            <a:endParaRPr lang="ko-KR" altLang="en-US" sz="16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endParaRPr>
          </a:p>
          <a:p>
            <a:pPr marL="285750" indent="-285750" latinLnBrk="0">
              <a:buFont typeface="Wingdings"/>
              <a:buChar char="ü"/>
            </a:pP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The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global</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immuno-oncology</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market</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segmented</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into</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immunomodulators</a:t>
            </a:r>
            <a:r>
              <a:rPr lang="en-US" altLang="ko-KR"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anti-cancer</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vaccines</a:t>
            </a:r>
            <a:r>
              <a:rPr lang="en-US" altLang="ko-KR"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adoptive</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cell</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therapies</a:t>
            </a:r>
            <a:r>
              <a:rPr lang="en-US" altLang="ko-KR"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antibody-based</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targeted</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therapies</a:t>
            </a:r>
            <a:r>
              <a:rPr lang="en-US" altLang="ko-KR"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and </a:t>
            </a:r>
            <a:r>
              <a:rPr lang="ko-KR" altLang="en-US" sz="16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anti-virals</a:t>
            </a:r>
            <a:r>
              <a:rPr lang="ko-KR" altLang="en-US" sz="16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t>
            </a:r>
            <a:endParaRPr lang="ko-KR" altLang="en-US" sz="16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endParaRPr>
          </a:p>
        </p:txBody>
      </p:sp>
      <p:sp>
        <p:nvSpPr>
          <p:cNvPr id="10" name="직사각형 9">
            <a:extLst>
              <a:ext uri="{FF2B5EF4-FFF2-40B4-BE49-F238E27FC236}">
                <a16:creationId xmlns:a16="http://schemas.microsoft.com/office/drawing/2014/main" id="{792B0BDC-275E-ADEC-0808-FA24745AA1E3}"/>
              </a:ext>
            </a:extLst>
          </p:cNvPr>
          <p:cNvSpPr/>
          <p:nvPr/>
        </p:nvSpPr>
        <p:spPr>
          <a:xfrm>
            <a:off x="-442595" y="3001010"/>
            <a:ext cx="3655695" cy="276860"/>
          </a:xfrm>
          <a:prstGeom prst="rect">
            <a:avLst/>
          </a:prstGeom>
          <a:ln>
            <a:noFill/>
          </a:ln>
        </p:spPr>
        <p:txBody>
          <a:bodyPr wrap="square">
            <a:spAutoFit/>
          </a:bodyPr>
          <a:lstStyle/>
          <a:p>
            <a:pPr algn="ctr"/>
            <a:endParaRPr lang="ko-KR" altLang="en-US" sz="1200" dirty="0">
              <a:solidFill>
                <a:schemeClr val="bg1"/>
              </a:solidFill>
              <a:latin typeface="Arial" panose="020B0604020202020204" pitchFamily="34" charset="0"/>
              <a:ea typeface="NanumBarunGothic" panose="020B0603020101020101" pitchFamily="34" charset="-127"/>
              <a:cs typeface="Arial" panose="020B0604020202020204" pitchFamily="34" charset="0"/>
            </a:endParaRPr>
          </a:p>
        </p:txBody>
      </p:sp>
      <p:grpSp>
        <p:nvGrpSpPr>
          <p:cNvPr id="40" name="그룹 39">
            <a:extLst>
              <a:ext uri="{FF2B5EF4-FFF2-40B4-BE49-F238E27FC236}">
                <a16:creationId xmlns:a16="http://schemas.microsoft.com/office/drawing/2014/main" id="{8C4EE331-3EFB-CF47-CBCC-C9D415C467F2}"/>
              </a:ext>
            </a:extLst>
          </p:cNvPr>
          <p:cNvGrpSpPr/>
          <p:nvPr/>
        </p:nvGrpSpPr>
        <p:grpSpPr>
          <a:xfrm>
            <a:off x="455295" y="3139440"/>
            <a:ext cx="11209020" cy="3220085"/>
            <a:chOff x="455295" y="3139440"/>
            <a:chExt cx="11209020" cy="3220085"/>
          </a:xfrm>
        </p:grpSpPr>
        <p:sp>
          <p:nvSpPr>
            <p:cNvPr id="7" name="직사각형 6">
              <a:extLst>
                <a:ext uri="{FF2B5EF4-FFF2-40B4-BE49-F238E27FC236}">
                  <a16:creationId xmlns:a16="http://schemas.microsoft.com/office/drawing/2014/main" id="{95494B7A-5A40-10EC-4D0D-4202E86997FC}"/>
                </a:ext>
              </a:extLst>
            </p:cNvPr>
            <p:cNvSpPr/>
            <p:nvPr/>
          </p:nvSpPr>
          <p:spPr>
            <a:xfrm>
              <a:off x="559435" y="5833745"/>
              <a:ext cx="2384425" cy="525780"/>
            </a:xfrm>
            <a:prstGeom prst="rect">
              <a:avLst/>
            </a:prstGeom>
            <a:solidFill>
              <a:srgbClr val="191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solidFill>
                <a:latin typeface="Arial" panose="020B0604020202020204" pitchFamily="34" charset="0"/>
                <a:ea typeface="NanumBarunGothic" panose="020B0603020101020101" pitchFamily="34" charset="-127"/>
                <a:cs typeface="Arial" panose="020B0604020202020204" pitchFamily="34" charset="0"/>
              </a:endParaRPr>
            </a:p>
          </p:txBody>
        </p:sp>
        <p:grpSp>
          <p:nvGrpSpPr>
            <p:cNvPr id="11" name="그룹 10">
              <a:extLst>
                <a:ext uri="{FF2B5EF4-FFF2-40B4-BE49-F238E27FC236}">
                  <a16:creationId xmlns:a16="http://schemas.microsoft.com/office/drawing/2014/main" id="{022AAA6B-2804-7A17-7F36-63710B02174B}"/>
                </a:ext>
              </a:extLst>
            </p:cNvPr>
            <p:cNvGrpSpPr/>
            <p:nvPr/>
          </p:nvGrpSpPr>
          <p:grpSpPr>
            <a:xfrm>
              <a:off x="559435" y="3139440"/>
              <a:ext cx="2377440" cy="2557780"/>
              <a:chOff x="559435" y="3139440"/>
              <a:chExt cx="2377440" cy="2557780"/>
            </a:xfrm>
            <a:solidFill>
              <a:srgbClr val="191B3F"/>
            </a:solidFill>
          </p:grpSpPr>
          <p:sp>
            <p:nvSpPr>
              <p:cNvPr id="17" name="직사각형 16">
                <a:extLst>
                  <a:ext uri="{FF2B5EF4-FFF2-40B4-BE49-F238E27FC236}">
                    <a16:creationId xmlns:a16="http://schemas.microsoft.com/office/drawing/2014/main" id="{1D36F09B-75D9-D1BA-7925-A0F5C94A0DA5}"/>
                  </a:ext>
                </a:extLst>
              </p:cNvPr>
              <p:cNvSpPr/>
              <p:nvPr/>
            </p:nvSpPr>
            <p:spPr>
              <a:xfrm>
                <a:off x="559435" y="3139440"/>
                <a:ext cx="2377440" cy="5257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latin typeface="Arial" panose="020B0604020202020204" pitchFamily="34" charset="0"/>
                  <a:ea typeface="NanumBarunGothic" panose="020B0603020101020101" pitchFamily="34" charset="-127"/>
                  <a:cs typeface="Arial" panose="020B0604020202020204" pitchFamily="34" charset="0"/>
                </a:endParaRPr>
              </a:p>
            </p:txBody>
          </p:sp>
          <p:sp>
            <p:nvSpPr>
              <p:cNvPr id="18" name="직사각형 17">
                <a:extLst>
                  <a:ext uri="{FF2B5EF4-FFF2-40B4-BE49-F238E27FC236}">
                    <a16:creationId xmlns:a16="http://schemas.microsoft.com/office/drawing/2014/main" id="{ADCF8254-BC54-6EA9-AD9D-80F45051817F}"/>
                  </a:ext>
                </a:extLst>
              </p:cNvPr>
              <p:cNvSpPr/>
              <p:nvPr/>
            </p:nvSpPr>
            <p:spPr>
              <a:xfrm>
                <a:off x="559435" y="3810635"/>
                <a:ext cx="2377440" cy="5257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latin typeface="Arial" panose="020B0604020202020204" pitchFamily="34" charset="0"/>
                  <a:ea typeface="NanumBarunGothic" panose="020B0603020101020101" pitchFamily="34" charset="-127"/>
                  <a:cs typeface="Arial" panose="020B0604020202020204" pitchFamily="34" charset="0"/>
                </a:endParaRPr>
              </a:p>
            </p:txBody>
          </p:sp>
          <p:sp>
            <p:nvSpPr>
              <p:cNvPr id="19" name="직사각형 18">
                <a:extLst>
                  <a:ext uri="{FF2B5EF4-FFF2-40B4-BE49-F238E27FC236}">
                    <a16:creationId xmlns:a16="http://schemas.microsoft.com/office/drawing/2014/main" id="{690684AC-D870-E887-BE91-9A0840812B2E}"/>
                  </a:ext>
                </a:extLst>
              </p:cNvPr>
              <p:cNvSpPr/>
              <p:nvPr/>
            </p:nvSpPr>
            <p:spPr>
              <a:xfrm>
                <a:off x="559435" y="4500880"/>
                <a:ext cx="2377440" cy="5257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latin typeface="Arial" panose="020B0604020202020204" pitchFamily="34" charset="0"/>
                  <a:ea typeface="NanumBarunGothic" panose="020B0603020101020101" pitchFamily="34" charset="-127"/>
                  <a:cs typeface="Arial" panose="020B0604020202020204" pitchFamily="34" charset="0"/>
                </a:endParaRPr>
              </a:p>
            </p:txBody>
          </p:sp>
          <p:sp>
            <p:nvSpPr>
              <p:cNvPr id="20" name="직사각형 19">
                <a:extLst>
                  <a:ext uri="{FF2B5EF4-FFF2-40B4-BE49-F238E27FC236}">
                    <a16:creationId xmlns:a16="http://schemas.microsoft.com/office/drawing/2014/main" id="{C8BC12CF-5B6A-70BC-A891-456C35C23E47}"/>
                  </a:ext>
                </a:extLst>
              </p:cNvPr>
              <p:cNvSpPr/>
              <p:nvPr/>
            </p:nvSpPr>
            <p:spPr>
              <a:xfrm>
                <a:off x="559435" y="5172075"/>
                <a:ext cx="2377440" cy="5257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latin typeface="Arial" panose="020B0604020202020204" pitchFamily="34" charset="0"/>
                  <a:ea typeface="NanumBarunGothic" panose="020B0603020101020101" pitchFamily="34" charset="-127"/>
                  <a:cs typeface="Arial" panose="020B0604020202020204" pitchFamily="34" charset="0"/>
                </a:endParaRPr>
              </a:p>
            </p:txBody>
          </p:sp>
        </p:grpSp>
        <p:grpSp>
          <p:nvGrpSpPr>
            <p:cNvPr id="21" name="그룹 20">
              <a:extLst>
                <a:ext uri="{FF2B5EF4-FFF2-40B4-BE49-F238E27FC236}">
                  <a16:creationId xmlns:a16="http://schemas.microsoft.com/office/drawing/2014/main" id="{A207963E-10E0-0128-1B05-6ECBE004489C}"/>
                </a:ext>
              </a:extLst>
            </p:cNvPr>
            <p:cNvGrpSpPr/>
            <p:nvPr/>
          </p:nvGrpSpPr>
          <p:grpSpPr>
            <a:xfrm>
              <a:off x="455295" y="3157855"/>
              <a:ext cx="2649220" cy="2980492"/>
              <a:chOff x="455295" y="3157855"/>
              <a:chExt cx="2649220" cy="2980492"/>
            </a:xfrm>
          </p:grpSpPr>
          <p:sp>
            <p:nvSpPr>
              <p:cNvPr id="12" name="TextBox 11">
                <a:extLst>
                  <a:ext uri="{FF2B5EF4-FFF2-40B4-BE49-F238E27FC236}">
                    <a16:creationId xmlns:a16="http://schemas.microsoft.com/office/drawing/2014/main" id="{146F2129-67D6-CF5D-1E50-6E54136F52D4}"/>
                  </a:ext>
                </a:extLst>
              </p:cNvPr>
              <p:cNvSpPr txBox="1"/>
              <p:nvPr/>
            </p:nvSpPr>
            <p:spPr>
              <a:xfrm>
                <a:off x="553085" y="3157855"/>
                <a:ext cx="2384425" cy="307777"/>
              </a:xfrm>
              <a:prstGeom prst="rect">
                <a:avLst/>
              </a:prstGeom>
              <a:noFill/>
              <a:ln>
                <a:noFill/>
              </a:ln>
            </p:spPr>
            <p:txBody>
              <a:bodyPr wrap="square" rtlCol="0">
                <a:spAutoFit/>
              </a:bodyPr>
              <a:lstStyle/>
              <a:p>
                <a:pPr algn="ctr"/>
                <a:r>
                  <a:rPr lang="ko-KR" altLang="en-US" sz="1400" b="1" spc="-150" dirty="0" err="1">
                    <a:solidFill>
                      <a:schemeClr val="bg1"/>
                    </a:solidFill>
                    <a:latin typeface="Arial" panose="020B0604020202020204" pitchFamily="34" charset="0"/>
                    <a:ea typeface="NanumBarunGothic" panose="020B0603020101020101" pitchFamily="34" charset="-127"/>
                  </a:rPr>
                  <a:t>Immunomodulators</a:t>
                </a:r>
                <a:endParaRPr lang="en-US" altLang="ko-KR" sz="1400" b="1" spc="-150" dirty="0">
                  <a:solidFill>
                    <a:schemeClr val="bg1"/>
                  </a:solidFill>
                  <a:latin typeface="Arial" panose="020B0604020202020204" pitchFamily="34" charset="0"/>
                  <a:ea typeface="NanumBarunGothic" panose="020B0603020101020101" pitchFamily="34" charset="-127"/>
                </a:endParaRPr>
              </a:p>
            </p:txBody>
          </p:sp>
          <p:sp>
            <p:nvSpPr>
              <p:cNvPr id="13" name="TextBox 12">
                <a:extLst>
                  <a:ext uri="{FF2B5EF4-FFF2-40B4-BE49-F238E27FC236}">
                    <a16:creationId xmlns:a16="http://schemas.microsoft.com/office/drawing/2014/main" id="{B56DC6D0-CE97-7EBC-1444-78AF8C51DF9C}"/>
                  </a:ext>
                </a:extLst>
              </p:cNvPr>
              <p:cNvSpPr txBox="1"/>
              <p:nvPr/>
            </p:nvSpPr>
            <p:spPr>
              <a:xfrm>
                <a:off x="559435" y="3823335"/>
                <a:ext cx="2384425" cy="476885"/>
              </a:xfrm>
              <a:prstGeom prst="rect">
                <a:avLst/>
              </a:prstGeom>
              <a:noFill/>
              <a:ln>
                <a:noFill/>
              </a:ln>
            </p:spPr>
            <p:txBody>
              <a:bodyPr wrap="square" rtlCol="0">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Anti-cancer vaccines</a:t>
                </a:r>
                <a:endParaRPr lang="en-US" altLang="ko-KR" sz="1400" b="1" spc="-150" dirty="0">
                  <a:solidFill>
                    <a:schemeClr val="bg1"/>
                  </a:solidFill>
                  <a:latin typeface="Arial" panose="020B0604020202020204" pitchFamily="34" charset="0"/>
                  <a:ea typeface="NanumBarunGothic" panose="020B0603020101020101" pitchFamily="34" charset="-127"/>
                </a:endParaRPr>
              </a:p>
              <a:p>
                <a:pPr algn="ctr"/>
                <a:endParaRPr lang="ko-KR" altLang="en-US" sz="1100" dirty="0">
                  <a:solidFill>
                    <a:schemeClr val="bg1"/>
                  </a:solidFill>
                  <a:latin typeface="Arial" panose="020B0604020202020204" pitchFamily="34" charset="0"/>
                  <a:ea typeface="NanumBarunGothic" panose="020B0603020101020101" pitchFamily="34" charset="-127"/>
                </a:endParaRPr>
              </a:p>
            </p:txBody>
          </p:sp>
          <p:sp>
            <p:nvSpPr>
              <p:cNvPr id="14" name="TextBox 13">
                <a:extLst>
                  <a:ext uri="{FF2B5EF4-FFF2-40B4-BE49-F238E27FC236}">
                    <a16:creationId xmlns:a16="http://schemas.microsoft.com/office/drawing/2014/main" id="{B0C49BA5-8E05-072D-A4B9-5F359A4E1B82}"/>
                  </a:ext>
                </a:extLst>
              </p:cNvPr>
              <p:cNvSpPr txBox="1"/>
              <p:nvPr/>
            </p:nvSpPr>
            <p:spPr>
              <a:xfrm>
                <a:off x="559435" y="4490085"/>
                <a:ext cx="2384425" cy="476885"/>
              </a:xfrm>
              <a:prstGeom prst="rect">
                <a:avLst/>
              </a:prstGeom>
              <a:noFill/>
              <a:ln>
                <a:noFill/>
              </a:ln>
            </p:spPr>
            <p:txBody>
              <a:bodyPr wrap="square" rtlCol="0">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Adoptive Cell Therapy</a:t>
                </a:r>
                <a:endParaRPr lang="en-US" altLang="ko-KR" sz="1400" b="1" spc="-150" dirty="0">
                  <a:solidFill>
                    <a:schemeClr val="bg1"/>
                  </a:solidFill>
                  <a:latin typeface="Arial" panose="020B0604020202020204" pitchFamily="34" charset="0"/>
                  <a:ea typeface="NanumBarunGothic" panose="020B0603020101020101" pitchFamily="34" charset="-127"/>
                </a:endParaRPr>
              </a:p>
              <a:p>
                <a:pPr algn="ctr"/>
                <a:endParaRPr lang="ko-KR" altLang="en-US" sz="1100" dirty="0">
                  <a:solidFill>
                    <a:schemeClr val="bg1"/>
                  </a:solidFill>
                  <a:latin typeface="Arial" panose="020B0604020202020204" pitchFamily="34" charset="0"/>
                  <a:ea typeface="NanumBarunGothic" panose="020B0603020101020101" pitchFamily="34" charset="-127"/>
                </a:endParaRPr>
              </a:p>
            </p:txBody>
          </p:sp>
          <p:sp>
            <p:nvSpPr>
              <p:cNvPr id="15" name="TextBox 14">
                <a:extLst>
                  <a:ext uri="{FF2B5EF4-FFF2-40B4-BE49-F238E27FC236}">
                    <a16:creationId xmlns:a16="http://schemas.microsoft.com/office/drawing/2014/main" id="{A86E7301-2114-C443-AFD3-963C03981E4F}"/>
                  </a:ext>
                </a:extLst>
              </p:cNvPr>
              <p:cNvSpPr txBox="1"/>
              <p:nvPr/>
            </p:nvSpPr>
            <p:spPr>
              <a:xfrm>
                <a:off x="455295" y="5193665"/>
                <a:ext cx="2649220" cy="307777"/>
              </a:xfrm>
              <a:prstGeom prst="rect">
                <a:avLst/>
              </a:prstGeom>
              <a:noFill/>
              <a:ln>
                <a:noFill/>
              </a:ln>
            </p:spPr>
            <p:txBody>
              <a:bodyPr wrap="square" rtlCol="0">
                <a:spAutoFit/>
              </a:bodyPr>
              <a:lstStyle/>
              <a:p>
                <a:pPr algn="ctr"/>
                <a:r>
                  <a:rPr lang="en-US" altLang="ko-KR" sz="1400" b="1" spc="-150" dirty="0">
                    <a:solidFill>
                      <a:schemeClr val="bg1"/>
                    </a:solidFill>
                    <a:latin typeface="Arial" panose="020B0604020202020204" pitchFamily="34" charset="0"/>
                    <a:ea typeface="NanumBarunGothic" panose="020B0603020101020101" pitchFamily="34" charset="-127"/>
                  </a:rPr>
                  <a:t>Antibody-based </a:t>
                </a:r>
                <a:r>
                  <a:rPr lang="ko-KR" altLang="en-US" sz="1400" b="1" spc="-150" dirty="0" err="1">
                    <a:solidFill>
                      <a:schemeClr val="bg1"/>
                    </a:solidFill>
                    <a:latin typeface="Arial" panose="020B0604020202020204" pitchFamily="34" charset="0"/>
                    <a:ea typeface="NanumBarunGothic" panose="020B0603020101020101" pitchFamily="34" charset="-127"/>
                  </a:rPr>
                  <a:t>targeted</a:t>
                </a:r>
                <a:r>
                  <a:rPr lang="ko-KR" altLang="en-US" sz="1400" b="1" spc="-150" dirty="0">
                    <a:solidFill>
                      <a:schemeClr val="bg1"/>
                    </a:solidFill>
                    <a:latin typeface="Arial" panose="020B0604020202020204" pitchFamily="34" charset="0"/>
                    <a:ea typeface="NanumBarunGothic" panose="020B0603020101020101" pitchFamily="34" charset="-127"/>
                  </a:rPr>
                  <a:t> </a:t>
                </a:r>
                <a:r>
                  <a:rPr lang="ko-KR" altLang="en-US" sz="1400" b="1" spc="-150" dirty="0" err="1">
                    <a:solidFill>
                      <a:schemeClr val="bg1"/>
                    </a:solidFill>
                    <a:latin typeface="Arial" panose="020B0604020202020204" pitchFamily="34" charset="0"/>
                    <a:ea typeface="NanumBarunGothic" panose="020B0603020101020101" pitchFamily="34" charset="-127"/>
                  </a:rPr>
                  <a:t>therapies</a:t>
                </a:r>
                <a:endParaRPr lang="en-US" altLang="ko-KR" sz="1400" b="1" spc="-150" dirty="0">
                  <a:solidFill>
                    <a:schemeClr val="bg1"/>
                  </a:solidFill>
                  <a:latin typeface="Arial" panose="020B0604020202020204" pitchFamily="34" charset="0"/>
                  <a:ea typeface="NanumBarunGothic" panose="020B0603020101020101" pitchFamily="34" charset="-127"/>
                </a:endParaRPr>
              </a:p>
            </p:txBody>
          </p:sp>
          <p:sp>
            <p:nvSpPr>
              <p:cNvPr id="16" name="TextBox 15">
                <a:extLst>
                  <a:ext uri="{FF2B5EF4-FFF2-40B4-BE49-F238E27FC236}">
                    <a16:creationId xmlns:a16="http://schemas.microsoft.com/office/drawing/2014/main" id="{EF542ABD-DD5C-23A2-83F6-880264AB129B}"/>
                  </a:ext>
                </a:extLst>
              </p:cNvPr>
              <p:cNvSpPr txBox="1"/>
              <p:nvPr/>
            </p:nvSpPr>
            <p:spPr>
              <a:xfrm>
                <a:off x="553085" y="5830570"/>
                <a:ext cx="2377440" cy="307777"/>
              </a:xfrm>
              <a:prstGeom prst="rect">
                <a:avLst/>
              </a:prstGeom>
              <a:noFill/>
              <a:ln>
                <a:noFill/>
              </a:ln>
            </p:spPr>
            <p:txBody>
              <a:bodyPr wrap="square" rtlCol="0">
                <a:spAutoFit/>
              </a:bodyPr>
              <a:lstStyle/>
              <a:p>
                <a:pPr algn="ctr"/>
                <a:r>
                  <a:rPr lang="ko-KR" altLang="en-US" sz="1400" b="1" spc="-150" dirty="0" err="1">
                    <a:solidFill>
                      <a:schemeClr val="bg1"/>
                    </a:solidFill>
                    <a:latin typeface="Arial" panose="020B0604020202020204" pitchFamily="34" charset="0"/>
                    <a:ea typeface="NanumBarunGothic" panose="020B0603020101020101" pitchFamily="34" charset="-127"/>
                  </a:rPr>
                  <a:t>Antiviral</a:t>
                </a:r>
                <a:endParaRPr lang="en-US" altLang="ko-KR" sz="1400" b="1" spc="-150" dirty="0">
                  <a:solidFill>
                    <a:schemeClr val="bg1"/>
                  </a:solidFill>
                  <a:latin typeface="Arial" panose="020B0604020202020204" pitchFamily="34" charset="0"/>
                  <a:ea typeface="NanumBarunGothic" panose="020B0603020101020101" pitchFamily="34" charset="-127"/>
                </a:endParaRPr>
              </a:p>
            </p:txBody>
          </p:sp>
        </p:grpSp>
        <p:sp>
          <p:nvSpPr>
            <p:cNvPr id="22" name="TextBox 21">
              <a:extLst>
                <a:ext uri="{FF2B5EF4-FFF2-40B4-BE49-F238E27FC236}">
                  <a16:creationId xmlns:a16="http://schemas.microsoft.com/office/drawing/2014/main" id="{16E51E3C-82B2-10DC-E27B-4BAF0F494345}"/>
                </a:ext>
              </a:extLst>
            </p:cNvPr>
            <p:cNvSpPr txBox="1"/>
            <p:nvPr/>
          </p:nvSpPr>
          <p:spPr>
            <a:xfrm>
              <a:off x="3093085" y="3246755"/>
              <a:ext cx="6038215" cy="295017"/>
            </a:xfrm>
            <a:prstGeom prst="rect">
              <a:avLst/>
            </a:prstGeom>
            <a:noFill/>
            <a:ln>
              <a:noFill/>
            </a:ln>
          </p:spPr>
          <p:txBody>
            <a:bodyPr wrap="square" rtlCol="0">
              <a:spAutoFit/>
            </a:bodyPr>
            <a:lstStyle/>
            <a:p>
              <a:pPr>
                <a:lnSpc>
                  <a:spcPct val="110000"/>
                </a:lnSpc>
              </a:pPr>
              <a:r>
                <a:rPr lang="ko-KR" altLang="en-US" sz="13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Includes immune gateway inhibitors and other immunomodulators </a:t>
              </a:r>
              <a:r>
                <a:rPr lang="en-US" altLang="ko-KR" sz="13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a:r>
              <a:r>
                <a:rPr lang="ko-KR" altLang="en-US" sz="13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cytokines, </a:t>
              </a:r>
              <a:r>
                <a:rPr lang="en-US" altLang="ko-KR" sz="13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etc.)</a:t>
              </a:r>
            </a:p>
          </p:txBody>
        </p:sp>
        <p:sp>
          <p:nvSpPr>
            <p:cNvPr id="23" name="TextBox 22">
              <a:extLst>
                <a:ext uri="{FF2B5EF4-FFF2-40B4-BE49-F238E27FC236}">
                  <a16:creationId xmlns:a16="http://schemas.microsoft.com/office/drawing/2014/main" id="{29916CAA-5693-C211-5C18-A1A607660FFF}"/>
                </a:ext>
              </a:extLst>
            </p:cNvPr>
            <p:cNvSpPr txBox="1"/>
            <p:nvPr/>
          </p:nvSpPr>
          <p:spPr>
            <a:xfrm>
              <a:off x="3093085" y="3907790"/>
              <a:ext cx="6038215" cy="295337"/>
            </a:xfrm>
            <a:prstGeom prst="rect">
              <a:avLst/>
            </a:prstGeom>
            <a:noFill/>
            <a:ln>
              <a:noFill/>
            </a:ln>
          </p:spPr>
          <p:txBody>
            <a:bodyPr wrap="square" rtlCol="0">
              <a:spAutoFit/>
            </a:bodyPr>
            <a:lstStyle/>
            <a:p>
              <a:pPr>
                <a:lnSpc>
                  <a:spcPct val="110000"/>
                </a:lnSpc>
              </a:pPr>
              <a:r>
                <a:rPr lang="ko-KR" altLang="en-US" sz="13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Tumor-specific antigens from cancer cells are given to cancer patients to activate their immune system.</a:t>
              </a:r>
            </a:p>
          </p:txBody>
        </p:sp>
        <p:sp>
          <p:nvSpPr>
            <p:cNvPr id="24" name="TextBox 23">
              <a:extLst>
                <a:ext uri="{FF2B5EF4-FFF2-40B4-BE49-F238E27FC236}">
                  <a16:creationId xmlns:a16="http://schemas.microsoft.com/office/drawing/2014/main" id="{F73FAFCB-5EFD-89C9-AC33-A63AA7C2AFE1}"/>
                </a:ext>
              </a:extLst>
            </p:cNvPr>
            <p:cNvSpPr txBox="1"/>
            <p:nvPr/>
          </p:nvSpPr>
          <p:spPr>
            <a:xfrm>
              <a:off x="3093085" y="4592955"/>
              <a:ext cx="6153150" cy="515398"/>
            </a:xfrm>
            <a:prstGeom prst="rect">
              <a:avLst/>
            </a:prstGeom>
            <a:noFill/>
            <a:ln>
              <a:noFill/>
            </a:ln>
          </p:spPr>
          <p:txBody>
            <a:bodyPr wrap="square" rtlCol="0">
              <a:spAutoFit/>
            </a:bodyPr>
            <a:lstStyle/>
            <a:p>
              <a:pPr>
                <a:lnSpc>
                  <a:spcPct val="110000"/>
                </a:lnSpc>
              </a:pPr>
              <a:r>
                <a:rPr lang="ko-KR" altLang="en-US" sz="13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 cellular therapy in which the body's own immune cells are harvested, enhanced, genetically modified, and reintroduced.</a:t>
              </a:r>
            </a:p>
          </p:txBody>
        </p:sp>
        <p:sp>
          <p:nvSpPr>
            <p:cNvPr id="25" name="TextBox 24">
              <a:extLst>
                <a:ext uri="{FF2B5EF4-FFF2-40B4-BE49-F238E27FC236}">
                  <a16:creationId xmlns:a16="http://schemas.microsoft.com/office/drawing/2014/main" id="{DDE4D62E-4CF6-3516-EA06-88E8A575D3F6}"/>
                </a:ext>
              </a:extLst>
            </p:cNvPr>
            <p:cNvSpPr txBox="1"/>
            <p:nvPr/>
          </p:nvSpPr>
          <p:spPr>
            <a:xfrm>
              <a:off x="3089275" y="5158740"/>
              <a:ext cx="6153150" cy="733855"/>
            </a:xfrm>
            <a:prstGeom prst="rect">
              <a:avLst/>
            </a:prstGeom>
            <a:noFill/>
            <a:ln>
              <a:noFill/>
            </a:ln>
          </p:spPr>
          <p:txBody>
            <a:bodyPr wrap="square" rtlCol="0">
              <a:spAutoFit/>
            </a:bodyPr>
            <a:lstStyle/>
            <a:p>
              <a:pPr>
                <a:lnSpc>
                  <a:spcPct val="110000"/>
                </a:lnSpc>
              </a:pPr>
              <a:r>
                <a:rPr lang="ko-KR" altLang="en-US" sz="13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Exploit the properties of antibodies that selectively bind to target antigens</a:t>
              </a:r>
              <a:endParaRPr lang="en-US" altLang="ko-KR" sz="13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nSpc>
                  <a:spcPct val="110000"/>
                </a:lnSpc>
              </a:pPr>
              <a:r>
                <a:rPr lang="ko-KR" altLang="en-US" sz="13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Monoclonal antibodies are designed to bind to specific parts of cancer cells and can be very effective in treating cancer.</a:t>
              </a:r>
            </a:p>
          </p:txBody>
        </p:sp>
        <p:sp>
          <p:nvSpPr>
            <p:cNvPr id="26" name="TextBox 25">
              <a:extLst>
                <a:ext uri="{FF2B5EF4-FFF2-40B4-BE49-F238E27FC236}">
                  <a16:creationId xmlns:a16="http://schemas.microsoft.com/office/drawing/2014/main" id="{3EE40AC6-D800-7AC2-4603-E2F8ECCF3140}"/>
                </a:ext>
              </a:extLst>
            </p:cNvPr>
            <p:cNvSpPr txBox="1"/>
            <p:nvPr/>
          </p:nvSpPr>
          <p:spPr>
            <a:xfrm>
              <a:off x="3093085" y="5805805"/>
              <a:ext cx="6038215" cy="527685"/>
            </a:xfrm>
            <a:prstGeom prst="rect">
              <a:avLst/>
            </a:prstGeom>
            <a:noFill/>
            <a:ln>
              <a:noFill/>
            </a:ln>
          </p:spPr>
          <p:txBody>
            <a:bodyPr wrap="square" rtlCol="0">
              <a:spAutoFit/>
            </a:bodyPr>
            <a:lstStyle/>
            <a:p>
              <a:pPr>
                <a:lnSpc>
                  <a:spcPct val="110000"/>
                </a:lnSpc>
              </a:pPr>
              <a:r>
                <a:rPr lang="ko-KR" altLang="en-US" sz="13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 replicating, immunogenic virus that inserts specific genes that target genetically abnormal sites in cancer cells.</a:t>
              </a:r>
            </a:p>
          </p:txBody>
        </p:sp>
        <p:cxnSp>
          <p:nvCxnSpPr>
            <p:cNvPr id="28" name="직선 연결선[R] 27">
              <a:extLst>
                <a:ext uri="{FF2B5EF4-FFF2-40B4-BE49-F238E27FC236}">
                  <a16:creationId xmlns:a16="http://schemas.microsoft.com/office/drawing/2014/main" id="{4FDCC493-C73D-C112-8305-FFBFE2945CDC}"/>
                </a:ext>
              </a:extLst>
            </p:cNvPr>
            <p:cNvCxnSpPr/>
            <p:nvPr/>
          </p:nvCxnSpPr>
          <p:spPr>
            <a:xfrm>
              <a:off x="2943860" y="3728720"/>
              <a:ext cx="5950585" cy="0"/>
            </a:xfrm>
            <a:prstGeom prst="line">
              <a:avLst/>
            </a:prstGeom>
            <a:ln w="12700">
              <a:solidFill>
                <a:srgbClr val="191B3F"/>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9">
              <a:extLst>
                <a:ext uri="{FF2B5EF4-FFF2-40B4-BE49-F238E27FC236}">
                  <a16:creationId xmlns:a16="http://schemas.microsoft.com/office/drawing/2014/main" id="{C094094F-FE93-CFAD-D629-8DCCEFD99089}"/>
                </a:ext>
              </a:extLst>
            </p:cNvPr>
            <p:cNvCxnSpPr/>
            <p:nvPr/>
          </p:nvCxnSpPr>
          <p:spPr>
            <a:xfrm>
              <a:off x="2943860" y="4405630"/>
              <a:ext cx="5950585" cy="0"/>
            </a:xfrm>
            <a:prstGeom prst="line">
              <a:avLst/>
            </a:prstGeom>
            <a:ln w="12700">
              <a:solidFill>
                <a:srgbClr val="191B3F"/>
              </a:solidFill>
              <a:prstDash val="sysDot"/>
            </a:ln>
          </p:spPr>
          <p:style>
            <a:lnRef idx="1">
              <a:schemeClr val="accent1"/>
            </a:lnRef>
            <a:fillRef idx="0">
              <a:schemeClr val="accent1"/>
            </a:fillRef>
            <a:effectRef idx="0">
              <a:schemeClr val="accent1"/>
            </a:effectRef>
            <a:fontRef idx="minor">
              <a:schemeClr val="tx1"/>
            </a:fontRef>
          </p:style>
        </p:cxnSp>
        <p:cxnSp>
          <p:nvCxnSpPr>
            <p:cNvPr id="34" name="직선 연결선[R] 33">
              <a:extLst>
                <a:ext uri="{FF2B5EF4-FFF2-40B4-BE49-F238E27FC236}">
                  <a16:creationId xmlns:a16="http://schemas.microsoft.com/office/drawing/2014/main" id="{B7FB0485-6ADC-33C9-4663-7470D9DDA8F8}"/>
                </a:ext>
              </a:extLst>
            </p:cNvPr>
            <p:cNvCxnSpPr/>
            <p:nvPr/>
          </p:nvCxnSpPr>
          <p:spPr>
            <a:xfrm>
              <a:off x="2943860" y="5094605"/>
              <a:ext cx="5950585" cy="0"/>
            </a:xfrm>
            <a:prstGeom prst="line">
              <a:avLst/>
            </a:prstGeom>
            <a:ln w="12700">
              <a:solidFill>
                <a:srgbClr val="191B3F"/>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R] 34">
              <a:extLst>
                <a:ext uri="{FF2B5EF4-FFF2-40B4-BE49-F238E27FC236}">
                  <a16:creationId xmlns:a16="http://schemas.microsoft.com/office/drawing/2014/main" id="{07E19AA1-BE4D-B2A8-C110-2128A88BAEE6}"/>
                </a:ext>
              </a:extLst>
            </p:cNvPr>
            <p:cNvCxnSpPr/>
            <p:nvPr/>
          </p:nvCxnSpPr>
          <p:spPr>
            <a:xfrm>
              <a:off x="2943860" y="5759450"/>
              <a:ext cx="5950585" cy="0"/>
            </a:xfrm>
            <a:prstGeom prst="line">
              <a:avLst/>
            </a:prstGeom>
            <a:ln w="12700">
              <a:solidFill>
                <a:srgbClr val="191B3F"/>
              </a:solidFill>
              <a:prstDash val="sysDot"/>
            </a:ln>
          </p:spPr>
          <p:style>
            <a:lnRef idx="1">
              <a:schemeClr val="accent1"/>
            </a:lnRef>
            <a:fillRef idx="0">
              <a:schemeClr val="accent1"/>
            </a:fillRef>
            <a:effectRef idx="0">
              <a:schemeClr val="accent1"/>
            </a:effectRef>
            <a:fontRef idx="minor">
              <a:schemeClr val="tx1"/>
            </a:fontRef>
          </p:style>
        </p:cxnSp>
        <p:pic>
          <p:nvPicPr>
            <p:cNvPr id="38" name="그림 37">
              <a:extLst>
                <a:ext uri="{FF2B5EF4-FFF2-40B4-BE49-F238E27FC236}">
                  <a16:creationId xmlns:a16="http://schemas.microsoft.com/office/drawing/2014/main" id="{0AD2DE17-8797-522F-F296-A8EF63A0D66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46" r="5735"/>
            <a:stretch/>
          </p:blipFill>
          <p:spPr>
            <a:xfrm>
              <a:off x="9438640" y="3139440"/>
              <a:ext cx="2225675" cy="3168015"/>
            </a:xfrm>
            <a:prstGeom prst="rect">
              <a:avLst/>
            </a:prstGeom>
            <a:ln>
              <a:no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3748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292246" y="333047"/>
            <a:ext cx="2899753" cy="934253"/>
            <a:chOff x="9292246" y="333047"/>
            <a:chExt cx="2899753"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9292246" y="333047"/>
              <a:ext cx="2899753"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r>
                <a:rPr lang="en-US" altLang="ko-KR" sz="1600" spc="-150" dirty="0">
                  <a:solidFill>
                    <a:srgbClr val="191B3F"/>
                  </a:solidFill>
                  <a:latin typeface="Arial" panose="020B0604020202020204" pitchFamily="34" charset="0"/>
                  <a:ea typeface="NanumBarunGothic" panose="020B0603020101020101" pitchFamily="34" charset="-127"/>
                </a:rPr>
                <a:t> </a:t>
              </a: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03</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69575" y="333047"/>
            <a:ext cx="4467548" cy="688033"/>
            <a:chOff x="1170821" y="333047"/>
            <a:chExt cx="4467548" cy="688033"/>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1" y="682526"/>
              <a:ext cx="446754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(6) </a:t>
              </a:r>
              <a:r>
                <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Global market size of immuno-oncology drugs</a:t>
              </a: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2085234"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Market Analysis</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3329F7E-6CCE-FA53-64B1-55119B9FFCEF}"/>
              </a:ext>
            </a:extLst>
          </p:cNvPr>
          <p:cNvSpPr txBox="1"/>
          <p:nvPr/>
        </p:nvSpPr>
        <p:spPr>
          <a:xfrm>
            <a:off x="894716" y="1357674"/>
            <a:ext cx="10402567" cy="369332"/>
          </a:xfrm>
          <a:prstGeom prst="rect">
            <a:avLst/>
          </a:prstGeom>
          <a:noFill/>
        </p:spPr>
        <p:txBody>
          <a:bodyPr wrap="square" rtlCol="0" anchor="ctr">
            <a:spAutoFit/>
          </a:bodyPr>
          <a:lstStyle/>
          <a:p>
            <a:pPr marL="285750" indent="-285750" algn="ctr">
              <a:buFont typeface="Wingdings" pitchFamily="2" charset="2"/>
              <a:buChar char="ü"/>
            </a:pPr>
            <a:r>
              <a:rPr lang="ko-KR" altLang="en-US"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This is a market that is experiencing steady growth and is the main target market </a:t>
            </a:r>
            <a:r>
              <a:rPr lang="ko-KR" altLang="en-US"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for</a:t>
            </a:r>
            <a:r>
              <a:rPr lang="ko-KR" altLang="en-US"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K</a:t>
            </a:r>
            <a:r>
              <a:rPr lang="en-HK" altLang="ko-KR"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OREA</a:t>
            </a:r>
            <a:r>
              <a:rPr lang="ko-KR" altLang="en-US"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en-US" altLang="ko-KR" sz="1800" b="1" dirty="0">
                <a:solidFill>
                  <a:srgbClr val="191B3F"/>
                </a:solidFill>
                <a:latin typeface="Arial" panose="020B0604020202020204" pitchFamily="34" charset="0"/>
                <a:ea typeface="NanumBarunGothic" panose="020B0603020101020101" pitchFamily="34" charset="-127"/>
              </a:rPr>
              <a:t>BLOOMCELL.</a:t>
            </a:r>
            <a:endParaRPr lang="ko-KR" altLang="en-US"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0" name="직사각형 9">
            <a:extLst>
              <a:ext uri="{FF2B5EF4-FFF2-40B4-BE49-F238E27FC236}">
                <a16:creationId xmlns:a16="http://schemas.microsoft.com/office/drawing/2014/main" id="{792B0BDC-275E-ADEC-0808-FA24745AA1E3}"/>
              </a:ext>
            </a:extLst>
          </p:cNvPr>
          <p:cNvSpPr/>
          <p:nvPr/>
        </p:nvSpPr>
        <p:spPr>
          <a:xfrm>
            <a:off x="-442352" y="3001143"/>
            <a:ext cx="3655732" cy="276999"/>
          </a:xfrm>
          <a:prstGeom prst="rect">
            <a:avLst/>
          </a:prstGeom>
          <a:ln>
            <a:noFill/>
          </a:ln>
        </p:spPr>
        <p:txBody>
          <a:bodyPr wrap="square">
            <a:spAutoFit/>
          </a:bodyPr>
          <a:lstStyle/>
          <a:p>
            <a:pPr algn="ctr"/>
            <a:endParaRPr lang="ko-KR" altLang="en-US" sz="1200" dirty="0">
              <a:solidFill>
                <a:schemeClr val="bg1"/>
              </a:solidFill>
              <a:latin typeface="Arial" panose="020B0604020202020204" pitchFamily="34" charset="0"/>
              <a:ea typeface="NanumBarunGothic" panose="020B0603020101020101" pitchFamily="34" charset="-127"/>
              <a:cs typeface="Arial" panose="020B0604020202020204" pitchFamily="34" charset="0"/>
            </a:endParaRPr>
          </a:p>
        </p:txBody>
      </p:sp>
      <p:pic>
        <p:nvPicPr>
          <p:cNvPr id="2" name="그림 1">
            <a:extLst>
              <a:ext uri="{FF2B5EF4-FFF2-40B4-BE49-F238E27FC236}">
                <a16:creationId xmlns:a16="http://schemas.microsoft.com/office/drawing/2014/main" id="{B4737B08-71F1-CEA5-5289-0E316A886375}"/>
              </a:ext>
            </a:extLst>
          </p:cNvPr>
          <p:cNvPicPr>
            <a:picLocks noChangeAspect="1"/>
          </p:cNvPicPr>
          <p:nvPr/>
        </p:nvPicPr>
        <p:blipFill rotWithShape="1">
          <a:blip r:embed="rId2">
            <a:extLst>
              <a:ext uri="{28A0092B-C50C-407E-A947-70E740481C1C}">
                <a14:useLocalDpi xmlns:a14="http://schemas.microsoft.com/office/drawing/2010/main" val="0"/>
              </a:ext>
            </a:extLst>
          </a:blip>
          <a:srcRect l="5796" r="15826" b="31799"/>
          <a:stretch/>
        </p:blipFill>
        <p:spPr>
          <a:xfrm>
            <a:off x="9263293" y="1901000"/>
            <a:ext cx="2260641" cy="4589916"/>
          </a:xfrm>
          <a:prstGeom prst="rect">
            <a:avLst/>
          </a:prstGeom>
          <a:ln>
            <a:no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53687E14-449F-8B51-654C-02153CF9C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66" y="1919312"/>
            <a:ext cx="8064627" cy="4571604"/>
          </a:xfrm>
          <a:prstGeom prst="rect">
            <a:avLst/>
          </a:prstGeom>
        </p:spPr>
      </p:pic>
    </p:spTree>
    <p:extLst>
      <p:ext uri="{BB962C8B-B14F-4D97-AF65-F5344CB8AC3E}">
        <p14:creationId xmlns:p14="http://schemas.microsoft.com/office/powerpoint/2010/main" val="1732555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59220" y="193697"/>
            <a:ext cx="3137141" cy="987840"/>
            <a:chOff x="8959220" y="193697"/>
            <a:chExt cx="3137141" cy="987840"/>
          </a:xfrm>
        </p:grpSpPr>
        <p:sp>
          <p:nvSpPr>
            <p:cNvPr id="4" name="TextBox 3">
              <a:extLst>
                <a:ext uri="{FF2B5EF4-FFF2-40B4-BE49-F238E27FC236}">
                  <a16:creationId xmlns:a16="http://schemas.microsoft.com/office/drawing/2014/main" id="{15420614-76F7-854F-D8FD-923FBAF5FB3A}"/>
                </a:ext>
              </a:extLst>
            </p:cNvPr>
            <p:cNvSpPr txBox="1"/>
            <p:nvPr/>
          </p:nvSpPr>
          <p:spPr>
            <a:xfrm>
              <a:off x="8959220" y="193697"/>
              <a:ext cx="3137141"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6" y="596762"/>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r>
                <a:rPr lang="en-US" altLang="ko-KR" sz="1600" spc="-150" dirty="0">
                  <a:solidFill>
                    <a:srgbClr val="191B3F"/>
                  </a:solidFill>
                  <a:latin typeface="Arial" panose="020B0604020202020204" pitchFamily="34" charset="0"/>
                  <a:ea typeface="NanumBarunGothic" panose="020B0603020101020101" pitchFamily="34" charset="-127"/>
                </a:rPr>
                <a:t> </a:t>
              </a: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03</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57460" y="366517"/>
            <a:ext cx="4467548" cy="1004105"/>
            <a:chOff x="1135104" y="333047"/>
            <a:chExt cx="4467548" cy="1004105"/>
          </a:xfrm>
        </p:grpSpPr>
        <p:sp>
          <p:nvSpPr>
            <p:cNvPr id="32" name="TextBox 31">
              <a:extLst>
                <a:ext uri="{FF2B5EF4-FFF2-40B4-BE49-F238E27FC236}">
                  <a16:creationId xmlns:a16="http://schemas.microsoft.com/office/drawing/2014/main" id="{C8E19C7D-5E09-28A3-F7CD-0F76CED7F1A3}"/>
                </a:ext>
              </a:extLst>
            </p:cNvPr>
            <p:cNvSpPr txBox="1"/>
            <p:nvPr/>
          </p:nvSpPr>
          <p:spPr>
            <a:xfrm>
              <a:off x="1135104" y="752377"/>
              <a:ext cx="4467548" cy="58477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(7) </a:t>
              </a:r>
              <a:r>
                <a:rPr lang="en-HK" altLang="ko-KR"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Alzheimer's &amp; Dementia Market</a:t>
              </a:r>
            </a:p>
            <a:p>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2085234"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Market Analysis</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3329F7E-6CCE-FA53-64B1-55119B9FFCEF}"/>
              </a:ext>
            </a:extLst>
          </p:cNvPr>
          <p:cNvSpPr txBox="1"/>
          <p:nvPr/>
        </p:nvSpPr>
        <p:spPr>
          <a:xfrm>
            <a:off x="1367621" y="1073878"/>
            <a:ext cx="9456757" cy="1657441"/>
          </a:xfrm>
          <a:prstGeom prst="rect">
            <a:avLst/>
          </a:prstGeom>
          <a:noFill/>
        </p:spPr>
        <p:txBody>
          <a:bodyPr wrap="square" rtlCol="0" anchor="ctr">
            <a:spAutoFit/>
          </a:bodyPr>
          <a:lstStyle/>
          <a:p>
            <a:pPr marL="285750" indent="-285750">
              <a:lnSpc>
                <a:spcPct val="130000"/>
              </a:lnSpc>
              <a:buFont typeface="Wingdings" pitchFamily="2" charset="2"/>
              <a:buChar char="ü"/>
            </a:pP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In 2020,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the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global market for Alzheimer's disease therapeutics was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valued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approximately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$31</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 billion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5</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trillion), and is expected to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more than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quadruple by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2024 to form a market of approximately $126.1 billion </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(~$15.</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 trillion).</a:t>
            </a:r>
            <a:endPar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nSpc>
                <a:spcPct val="130000"/>
              </a:lnSpc>
            </a:pP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Prevalence is expected to increase as the population ages</a:t>
            </a: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and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demand for treatments will increase as diagnostics improve.</a:t>
            </a:r>
            <a:endPar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nSpc>
                <a:spcPct val="130000"/>
              </a:lnSpc>
            </a:pPr>
            <a:r>
              <a:rPr lang="en-US" altLang="ko-KR"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There is a </a:t>
            </a:r>
            <a:r>
              <a:rPr lang="ko-KR" altLang="en-US" sz="16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growing awareness that Alzheimer's is a preventable disease that can be slowed through medication and management.</a:t>
            </a:r>
          </a:p>
        </p:txBody>
      </p:sp>
      <p:sp>
        <p:nvSpPr>
          <p:cNvPr id="10" name="직사각형 9">
            <a:extLst>
              <a:ext uri="{FF2B5EF4-FFF2-40B4-BE49-F238E27FC236}">
                <a16:creationId xmlns:a16="http://schemas.microsoft.com/office/drawing/2014/main" id="{792B0BDC-275E-ADEC-0808-FA24745AA1E3}"/>
              </a:ext>
            </a:extLst>
          </p:cNvPr>
          <p:cNvSpPr/>
          <p:nvPr/>
        </p:nvSpPr>
        <p:spPr>
          <a:xfrm>
            <a:off x="-442352" y="3001143"/>
            <a:ext cx="3655732" cy="276999"/>
          </a:xfrm>
          <a:prstGeom prst="rect">
            <a:avLst/>
          </a:prstGeom>
          <a:ln>
            <a:noFill/>
          </a:ln>
        </p:spPr>
        <p:txBody>
          <a:bodyPr wrap="square">
            <a:spAutoFit/>
          </a:bodyPr>
          <a:lstStyle/>
          <a:p>
            <a:pPr algn="ctr"/>
            <a:endParaRPr lang="ko-KR" altLang="en-US" sz="1200" dirty="0">
              <a:solidFill>
                <a:schemeClr val="bg1"/>
              </a:solidFill>
              <a:latin typeface="Arial" panose="020B0604020202020204" pitchFamily="34" charset="0"/>
              <a:ea typeface="NanumBarunGothic" panose="020B0603020101020101" pitchFamily="34" charset="-127"/>
              <a:cs typeface="Arial" panose="020B0604020202020204" pitchFamily="34" charset="0"/>
            </a:endParaRPr>
          </a:p>
        </p:txBody>
      </p:sp>
      <p:graphicFrame>
        <p:nvGraphicFramePr>
          <p:cNvPr id="9" name="표 10">
            <a:extLst>
              <a:ext uri="{FF2B5EF4-FFF2-40B4-BE49-F238E27FC236}">
                <a16:creationId xmlns:a16="http://schemas.microsoft.com/office/drawing/2014/main" id="{600D79C2-D1AB-7C48-EA64-7B7BD1076063}"/>
              </a:ext>
            </a:extLst>
          </p:cNvPr>
          <p:cNvGraphicFramePr>
            <a:graphicFrameLocks noGrp="1"/>
          </p:cNvGraphicFramePr>
          <p:nvPr>
            <p:extLst>
              <p:ext uri="{D42A27DB-BD31-4B8C-83A1-F6EECF244321}">
                <p14:modId xmlns:p14="http://schemas.microsoft.com/office/powerpoint/2010/main" val="1054807728"/>
              </p:ext>
            </p:extLst>
          </p:nvPr>
        </p:nvGraphicFramePr>
        <p:xfrm>
          <a:off x="2446058" y="5555360"/>
          <a:ext cx="7299888" cy="741680"/>
        </p:xfrm>
        <a:graphic>
          <a:graphicData uri="http://schemas.openxmlformats.org/drawingml/2006/table">
            <a:tbl>
              <a:tblPr firstRow="1" bandRow="1">
                <a:tableStyleId>{5C22544A-7EE6-4342-B048-85BDC9FD1C3A}</a:tableStyleId>
              </a:tblPr>
              <a:tblGrid>
                <a:gridCol w="1203898">
                  <a:extLst>
                    <a:ext uri="{9D8B030D-6E8A-4147-A177-3AD203B41FA5}">
                      <a16:colId xmlns:a16="http://schemas.microsoft.com/office/drawing/2014/main" val="3118443201"/>
                    </a:ext>
                  </a:extLst>
                </a:gridCol>
                <a:gridCol w="609599">
                  <a:extLst>
                    <a:ext uri="{9D8B030D-6E8A-4147-A177-3AD203B41FA5}">
                      <a16:colId xmlns:a16="http://schemas.microsoft.com/office/drawing/2014/main" val="1932577158"/>
                    </a:ext>
                  </a:extLst>
                </a:gridCol>
                <a:gridCol w="609599">
                  <a:extLst>
                    <a:ext uri="{9D8B030D-6E8A-4147-A177-3AD203B41FA5}">
                      <a16:colId xmlns:a16="http://schemas.microsoft.com/office/drawing/2014/main" val="3442491992"/>
                    </a:ext>
                  </a:extLst>
                </a:gridCol>
                <a:gridCol w="609599">
                  <a:extLst>
                    <a:ext uri="{9D8B030D-6E8A-4147-A177-3AD203B41FA5}">
                      <a16:colId xmlns:a16="http://schemas.microsoft.com/office/drawing/2014/main" val="1462998758"/>
                    </a:ext>
                  </a:extLst>
                </a:gridCol>
                <a:gridCol w="609599">
                  <a:extLst>
                    <a:ext uri="{9D8B030D-6E8A-4147-A177-3AD203B41FA5}">
                      <a16:colId xmlns:a16="http://schemas.microsoft.com/office/drawing/2014/main" val="1842342093"/>
                    </a:ext>
                  </a:extLst>
                </a:gridCol>
                <a:gridCol w="609599">
                  <a:extLst>
                    <a:ext uri="{9D8B030D-6E8A-4147-A177-3AD203B41FA5}">
                      <a16:colId xmlns:a16="http://schemas.microsoft.com/office/drawing/2014/main" val="3541840535"/>
                    </a:ext>
                  </a:extLst>
                </a:gridCol>
                <a:gridCol w="609599">
                  <a:extLst>
                    <a:ext uri="{9D8B030D-6E8A-4147-A177-3AD203B41FA5}">
                      <a16:colId xmlns:a16="http://schemas.microsoft.com/office/drawing/2014/main" val="2378082867"/>
                    </a:ext>
                  </a:extLst>
                </a:gridCol>
                <a:gridCol w="609599">
                  <a:extLst>
                    <a:ext uri="{9D8B030D-6E8A-4147-A177-3AD203B41FA5}">
                      <a16:colId xmlns:a16="http://schemas.microsoft.com/office/drawing/2014/main" val="2162462736"/>
                    </a:ext>
                  </a:extLst>
                </a:gridCol>
                <a:gridCol w="609599">
                  <a:extLst>
                    <a:ext uri="{9D8B030D-6E8A-4147-A177-3AD203B41FA5}">
                      <a16:colId xmlns:a16="http://schemas.microsoft.com/office/drawing/2014/main" val="2368053857"/>
                    </a:ext>
                  </a:extLst>
                </a:gridCol>
                <a:gridCol w="609599">
                  <a:extLst>
                    <a:ext uri="{9D8B030D-6E8A-4147-A177-3AD203B41FA5}">
                      <a16:colId xmlns:a16="http://schemas.microsoft.com/office/drawing/2014/main" val="3976534265"/>
                    </a:ext>
                  </a:extLst>
                </a:gridCol>
                <a:gridCol w="609599">
                  <a:extLst>
                    <a:ext uri="{9D8B030D-6E8A-4147-A177-3AD203B41FA5}">
                      <a16:colId xmlns:a16="http://schemas.microsoft.com/office/drawing/2014/main" val="808291954"/>
                    </a:ext>
                  </a:extLst>
                </a:gridCol>
              </a:tblGrid>
              <a:tr h="370840">
                <a:tc>
                  <a:txBody>
                    <a:bodyPr/>
                    <a:lstStyle/>
                    <a:p>
                      <a:pPr algn="ctr"/>
                      <a:endParaRPr lang="x-none" altLang="en-US" sz="1200" b="1"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91B3F"/>
                    </a:solidFill>
                  </a:tcPr>
                </a:tc>
                <a:tc>
                  <a:txBody>
                    <a:bodyPr/>
                    <a:lstStyle/>
                    <a:p>
                      <a:pPr algn="ctr"/>
                      <a:r>
                        <a:rPr lang="en-US" altLang="ko-KR" sz="1200" b="1" i="0" spc="-100" baseline="0" dirty="0">
                          <a:latin typeface="Arial" panose="020B0604020202020204" pitchFamily="34" charset="0"/>
                          <a:ea typeface="NanumBarunGothic" panose="020B0603020101020101" pitchFamily="34" charset="-127"/>
                        </a:rPr>
                        <a:t>2015</a:t>
                      </a:r>
                      <a:endParaRPr lang="x-none" altLang="en-US" sz="1200" b="1"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91B3F"/>
                    </a:solidFill>
                  </a:tcPr>
                </a:tc>
                <a:tc>
                  <a:txBody>
                    <a:bodyPr/>
                    <a:lstStyle/>
                    <a:p>
                      <a:pPr algn="ctr"/>
                      <a:r>
                        <a:rPr lang="en-US" altLang="ko-KR" sz="1200" b="1" i="0" spc="-100" baseline="0" dirty="0">
                          <a:latin typeface="Arial" panose="020B0604020202020204" pitchFamily="34" charset="0"/>
                          <a:ea typeface="NanumBarunGothic" panose="020B0603020101020101" pitchFamily="34" charset="-127"/>
                        </a:rPr>
                        <a:t>2016</a:t>
                      </a:r>
                      <a:endParaRPr lang="x-none" altLang="en-US" sz="1200" b="1"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91B3F"/>
                    </a:solidFill>
                  </a:tcPr>
                </a:tc>
                <a:tc>
                  <a:txBody>
                    <a:bodyPr/>
                    <a:lstStyle/>
                    <a:p>
                      <a:pPr algn="ctr"/>
                      <a:r>
                        <a:rPr lang="en-US" altLang="ko-KR" sz="1200" b="1" i="0" spc="-100" baseline="0" dirty="0">
                          <a:latin typeface="Arial" panose="020B0604020202020204" pitchFamily="34" charset="0"/>
                          <a:ea typeface="NanumBarunGothic" panose="020B0603020101020101" pitchFamily="34" charset="-127"/>
                        </a:rPr>
                        <a:t>2017</a:t>
                      </a:r>
                      <a:endParaRPr lang="x-none" altLang="en-US" sz="1200" b="1"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91B3F"/>
                    </a:solidFill>
                  </a:tcPr>
                </a:tc>
                <a:tc>
                  <a:txBody>
                    <a:bodyPr/>
                    <a:lstStyle/>
                    <a:p>
                      <a:pPr algn="ctr"/>
                      <a:r>
                        <a:rPr lang="en-US" altLang="ko-KR" sz="1200" b="1" i="0" spc="-100" baseline="0" dirty="0">
                          <a:latin typeface="Arial" panose="020B0604020202020204" pitchFamily="34" charset="0"/>
                          <a:ea typeface="NanumBarunGothic" panose="020B0603020101020101" pitchFamily="34" charset="-127"/>
                        </a:rPr>
                        <a:t>2018</a:t>
                      </a:r>
                      <a:endParaRPr lang="x-none" altLang="en-US" sz="1200" b="1"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91B3F"/>
                    </a:solidFill>
                  </a:tcPr>
                </a:tc>
                <a:tc>
                  <a:txBody>
                    <a:bodyPr/>
                    <a:lstStyle/>
                    <a:p>
                      <a:pPr algn="ctr"/>
                      <a:r>
                        <a:rPr lang="en-US" altLang="ko-KR" sz="1200" b="1" i="0" spc="-100" baseline="0" dirty="0">
                          <a:latin typeface="Arial" panose="020B0604020202020204" pitchFamily="34" charset="0"/>
                          <a:ea typeface="NanumBarunGothic" panose="020B0603020101020101" pitchFamily="34" charset="-127"/>
                        </a:rPr>
                        <a:t>2019</a:t>
                      </a:r>
                      <a:endParaRPr lang="x-none" altLang="en-US" sz="1200" b="1"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91B3F"/>
                    </a:solidFill>
                  </a:tcPr>
                </a:tc>
                <a:tc>
                  <a:txBody>
                    <a:bodyPr/>
                    <a:lstStyle/>
                    <a:p>
                      <a:pPr algn="ctr"/>
                      <a:r>
                        <a:rPr lang="en-US" altLang="ko-KR" sz="1200" b="1" i="0" spc="-100" baseline="0" dirty="0">
                          <a:latin typeface="Arial" panose="020B0604020202020204" pitchFamily="34" charset="0"/>
                          <a:ea typeface="NanumBarunGothic" panose="020B0603020101020101" pitchFamily="34" charset="-127"/>
                        </a:rPr>
                        <a:t>2020</a:t>
                      </a:r>
                      <a:endParaRPr lang="x-none" altLang="en-US" sz="1200" b="1"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91B3F"/>
                    </a:solidFill>
                  </a:tcPr>
                </a:tc>
                <a:tc>
                  <a:txBody>
                    <a:bodyPr/>
                    <a:lstStyle/>
                    <a:p>
                      <a:pPr algn="ctr"/>
                      <a:r>
                        <a:rPr lang="en-US" altLang="ko-KR" sz="1200" b="1" i="0" spc="-100" baseline="0" dirty="0">
                          <a:latin typeface="Arial" panose="020B0604020202020204" pitchFamily="34" charset="0"/>
                          <a:ea typeface="NanumBarunGothic" panose="020B0603020101020101" pitchFamily="34" charset="-127"/>
                        </a:rPr>
                        <a:t>2021</a:t>
                      </a:r>
                      <a:endParaRPr lang="x-none" altLang="en-US" sz="1200" b="1"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91B3F"/>
                    </a:solidFill>
                  </a:tcPr>
                </a:tc>
                <a:tc>
                  <a:txBody>
                    <a:bodyPr/>
                    <a:lstStyle/>
                    <a:p>
                      <a:pPr algn="ctr"/>
                      <a:r>
                        <a:rPr lang="en-US" altLang="ko-KR" sz="1200" b="1" i="0" spc="-100" baseline="0" dirty="0">
                          <a:latin typeface="Arial" panose="020B0604020202020204" pitchFamily="34" charset="0"/>
                          <a:ea typeface="NanumBarunGothic" panose="020B0603020101020101" pitchFamily="34" charset="-127"/>
                        </a:rPr>
                        <a:t>2022</a:t>
                      </a:r>
                      <a:endParaRPr lang="x-none" altLang="en-US" sz="1200" b="1"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91B3F"/>
                    </a:solidFill>
                  </a:tcPr>
                </a:tc>
                <a:tc>
                  <a:txBody>
                    <a:bodyPr/>
                    <a:lstStyle/>
                    <a:p>
                      <a:pPr algn="ctr"/>
                      <a:r>
                        <a:rPr lang="en-US" altLang="ko-KR" sz="1200" b="1" i="0" spc="-100" baseline="0" dirty="0">
                          <a:latin typeface="Arial" panose="020B0604020202020204" pitchFamily="34" charset="0"/>
                          <a:ea typeface="NanumBarunGothic" panose="020B0603020101020101" pitchFamily="34" charset="-127"/>
                        </a:rPr>
                        <a:t>2023</a:t>
                      </a:r>
                      <a:endParaRPr lang="x-none" altLang="en-US" sz="1200" b="1"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91B3F"/>
                    </a:solidFill>
                  </a:tcPr>
                </a:tc>
                <a:tc>
                  <a:txBody>
                    <a:bodyPr/>
                    <a:lstStyle/>
                    <a:p>
                      <a:pPr algn="ctr"/>
                      <a:r>
                        <a:rPr lang="en-US" altLang="ko-KR" sz="1200" b="1" i="0" spc="-100" baseline="0" dirty="0">
                          <a:latin typeface="Arial" panose="020B0604020202020204" pitchFamily="34" charset="0"/>
                          <a:ea typeface="NanumBarunGothic" panose="020B0603020101020101" pitchFamily="34" charset="-127"/>
                        </a:rPr>
                        <a:t>2024</a:t>
                      </a:r>
                      <a:endParaRPr lang="x-none" altLang="en-US" sz="1200" b="1"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91B3F"/>
                    </a:solidFill>
                  </a:tcPr>
                </a:tc>
                <a:extLst>
                  <a:ext uri="{0D108BD9-81ED-4DB2-BD59-A6C34878D82A}">
                    <a16:rowId xmlns:a16="http://schemas.microsoft.com/office/drawing/2014/main" val="1147285195"/>
                  </a:ext>
                </a:extLst>
              </a:tr>
              <a:tr h="370840">
                <a:tc>
                  <a:txBody>
                    <a:bodyPr/>
                    <a:lstStyle/>
                    <a:p>
                      <a:pPr algn="ctr"/>
                      <a:r>
                        <a:rPr lang="x-none" altLang="en-US" sz="1200" b="0" i="0" spc="-100" baseline="0" dirty="0">
                          <a:latin typeface="NanumBarunGothic" panose="020B0603020101020101" pitchFamily="34" charset="-127"/>
                          <a:ea typeface="NanumBarunGothic" panose="020B0603020101020101" pitchFamily="34" charset="-127"/>
                        </a:rPr>
                        <a:t>Market Size </a:t>
                      </a:r>
                      <a:r>
                        <a:rPr lang="en-US" altLang="ko-KR" sz="1200" b="0" i="0" spc="-100" baseline="0" dirty="0">
                          <a:latin typeface="Arial" panose="020B0604020202020204" pitchFamily="34" charset="0"/>
                          <a:ea typeface="NanumBarunGothic" panose="020B0603020101020101" pitchFamily="34" charset="-127"/>
                        </a:rPr>
                        <a:t>(</a:t>
                      </a:r>
                      <a:r>
                        <a:rPr lang="ko-KR" altLang="en-US" sz="1200" b="0" i="0" spc="-100" baseline="0" dirty="0" err="1">
                          <a:latin typeface="Arial" panose="020B0604020202020204" pitchFamily="34" charset="0"/>
                          <a:ea typeface="NanumBarunGothic" panose="020B0603020101020101" pitchFamily="34" charset="-127"/>
                        </a:rPr>
                        <a:t>$M</a:t>
                      </a:r>
                      <a:r>
                        <a:rPr lang="en-US" altLang="ko-KR" sz="1200" b="0" i="0" spc="-100" baseline="0" dirty="0">
                          <a:latin typeface="Arial" panose="020B0604020202020204" pitchFamily="34" charset="0"/>
                          <a:ea typeface="NanumBarunGothic" panose="020B0603020101020101" pitchFamily="34" charset="-127"/>
                        </a:rPr>
                        <a:t>)</a:t>
                      </a:r>
                      <a:endParaRPr lang="x-none" altLang="en-US" sz="1200" b="0"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38100" cmpd="sng">
                      <a:noFill/>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x-none" sz="1200" b="0" i="0" spc="-100" baseline="0" dirty="0">
                          <a:latin typeface="Arial" panose="020B0604020202020204" pitchFamily="34" charset="0"/>
                          <a:ea typeface="NanumBarunGothic" panose="020B0603020101020101" pitchFamily="34" charset="-127"/>
                        </a:rPr>
                        <a:t>3</a:t>
                      </a:r>
                      <a:r>
                        <a:rPr lang="en-US" altLang="ko-KR" sz="1200" b="0" i="0" spc="-100" baseline="0" dirty="0">
                          <a:latin typeface="Arial" panose="020B0604020202020204" pitchFamily="34" charset="0"/>
                          <a:ea typeface="NanumBarunGothic" panose="020B0603020101020101" pitchFamily="34" charset="-127"/>
                        </a:rPr>
                        <a:t>,111</a:t>
                      </a:r>
                      <a:endParaRPr lang="x-none" altLang="en-US" sz="1200" b="0"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38100" cmpd="sng">
                      <a:noFill/>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x-none" sz="1200" b="0" i="0" spc="-100" baseline="0" dirty="0">
                          <a:latin typeface="Arial" panose="020B0604020202020204" pitchFamily="34" charset="0"/>
                          <a:ea typeface="NanumBarunGothic" panose="020B0603020101020101" pitchFamily="34" charset="-127"/>
                        </a:rPr>
                        <a:t>2,</a:t>
                      </a:r>
                      <a:r>
                        <a:rPr lang="en-US" altLang="ko-KR" sz="1200" b="0" i="0" spc="-100" baseline="0" dirty="0">
                          <a:latin typeface="Arial" panose="020B0604020202020204" pitchFamily="34" charset="0"/>
                          <a:ea typeface="NanumBarunGothic" panose="020B0603020101020101" pitchFamily="34" charset="-127"/>
                        </a:rPr>
                        <a:t>655</a:t>
                      </a:r>
                      <a:endParaRPr lang="x-none" altLang="en-US" sz="1200" b="0"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38100" cmpd="sng">
                      <a:noFill/>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x-none" sz="1200" b="0" i="0" spc="-100" baseline="0" dirty="0">
                          <a:latin typeface="Arial" panose="020B0604020202020204" pitchFamily="34" charset="0"/>
                          <a:ea typeface="NanumBarunGothic" panose="020B0603020101020101" pitchFamily="34" charset="-127"/>
                        </a:rPr>
                        <a:t>2,</a:t>
                      </a:r>
                      <a:r>
                        <a:rPr lang="en-US" altLang="ko-KR" sz="1200" b="0" i="0" spc="-100" baseline="0" dirty="0">
                          <a:latin typeface="Arial" panose="020B0604020202020204" pitchFamily="34" charset="0"/>
                          <a:ea typeface="NanumBarunGothic" panose="020B0603020101020101" pitchFamily="34" charset="-127"/>
                        </a:rPr>
                        <a:t>623</a:t>
                      </a:r>
                      <a:endParaRPr lang="x-none" altLang="en-US" sz="1200" b="0"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38100" cmpd="sng">
                      <a:noFill/>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x-none" sz="1200" b="0" i="0" spc="-100" baseline="0" dirty="0">
                          <a:latin typeface="Arial" panose="020B0604020202020204" pitchFamily="34" charset="0"/>
                          <a:ea typeface="NanumBarunGothic" panose="020B0603020101020101" pitchFamily="34" charset="-127"/>
                        </a:rPr>
                        <a:t>2,</a:t>
                      </a:r>
                      <a:r>
                        <a:rPr lang="en-US" altLang="ko-KR" sz="1200" b="0" i="0" spc="-100" baseline="0" dirty="0">
                          <a:latin typeface="Arial" panose="020B0604020202020204" pitchFamily="34" charset="0"/>
                          <a:ea typeface="NanumBarunGothic" panose="020B0603020101020101" pitchFamily="34" charset="-127"/>
                        </a:rPr>
                        <a:t>683</a:t>
                      </a:r>
                      <a:endParaRPr lang="x-none" altLang="en-US" sz="1200" b="0"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38100" cmpd="sng">
                      <a:noFill/>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x-none" sz="1200" b="0" i="0" spc="-100" baseline="0" dirty="0">
                          <a:latin typeface="Arial" panose="020B0604020202020204" pitchFamily="34" charset="0"/>
                          <a:ea typeface="NanumBarunGothic" panose="020B0603020101020101" pitchFamily="34" charset="-127"/>
                        </a:rPr>
                        <a:t>2,</a:t>
                      </a:r>
                      <a:r>
                        <a:rPr lang="en-US" altLang="ko-KR" sz="1200" b="0" i="0" spc="-100" baseline="0" dirty="0">
                          <a:latin typeface="Arial" panose="020B0604020202020204" pitchFamily="34" charset="0"/>
                          <a:ea typeface="NanumBarunGothic" panose="020B0603020101020101" pitchFamily="34" charset="-127"/>
                        </a:rPr>
                        <a:t>830</a:t>
                      </a:r>
                      <a:endParaRPr lang="x-none" altLang="en-US" sz="1200" b="0"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38100" cmpd="sng">
                      <a:noFill/>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x-none" sz="1200" b="0" i="0" spc="-100" baseline="0" dirty="0">
                          <a:latin typeface="Arial" panose="020B0604020202020204" pitchFamily="34" charset="0"/>
                          <a:ea typeface="NanumBarunGothic" panose="020B0603020101020101" pitchFamily="34" charset="-127"/>
                        </a:rPr>
                        <a:t>2,</a:t>
                      </a:r>
                      <a:r>
                        <a:rPr lang="en-US" altLang="ko-KR" sz="1200" b="0" i="0" spc="-100" baseline="0" dirty="0">
                          <a:latin typeface="Arial" panose="020B0604020202020204" pitchFamily="34" charset="0"/>
                          <a:ea typeface="NanumBarunGothic" panose="020B0603020101020101" pitchFamily="34" charset="-127"/>
                        </a:rPr>
                        <a:t>903</a:t>
                      </a:r>
                      <a:endParaRPr lang="x-none" altLang="en-US" sz="1200" b="0"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38100" cmpd="sng">
                      <a:noFill/>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x-none" sz="1200" b="0" i="0" spc="-100" baseline="0" dirty="0">
                          <a:latin typeface="Arial" panose="020B0604020202020204" pitchFamily="34" charset="0"/>
                          <a:ea typeface="NanumBarunGothic" panose="020B0603020101020101" pitchFamily="34" charset="-127"/>
                        </a:rPr>
                        <a:t>3,</a:t>
                      </a:r>
                      <a:r>
                        <a:rPr lang="en-US" altLang="ko-KR" sz="1200" b="0" i="0" spc="-100" baseline="0" dirty="0">
                          <a:latin typeface="Arial" panose="020B0604020202020204" pitchFamily="34" charset="0"/>
                          <a:ea typeface="NanumBarunGothic" panose="020B0603020101020101" pitchFamily="34" charset="-127"/>
                        </a:rPr>
                        <a:t>791</a:t>
                      </a:r>
                      <a:endParaRPr lang="x-none" altLang="en-US" sz="1200" b="0"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38100" cmpd="sng">
                      <a:noFill/>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x-none" sz="1200" b="0" i="0" spc="-100" baseline="0" dirty="0">
                          <a:latin typeface="Arial" panose="020B0604020202020204" pitchFamily="34" charset="0"/>
                          <a:ea typeface="NanumBarunGothic" panose="020B0603020101020101" pitchFamily="34" charset="-127"/>
                        </a:rPr>
                        <a:t>5,</a:t>
                      </a:r>
                      <a:r>
                        <a:rPr lang="en-US" altLang="ko-KR" sz="1200" b="0" i="0" spc="-100" baseline="0" dirty="0">
                          <a:latin typeface="Arial" panose="020B0604020202020204" pitchFamily="34" charset="0"/>
                          <a:ea typeface="NanumBarunGothic" panose="020B0603020101020101" pitchFamily="34" charset="-127"/>
                        </a:rPr>
                        <a:t>819</a:t>
                      </a:r>
                      <a:endParaRPr lang="x-none" altLang="en-US" sz="1200" b="0"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38100" cmpd="sng">
                      <a:noFill/>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x-none" sz="1200" b="0" i="0" spc="-100" baseline="0" dirty="0">
                          <a:latin typeface="Arial" panose="020B0604020202020204" pitchFamily="34" charset="0"/>
                          <a:ea typeface="NanumBarunGothic" panose="020B0603020101020101" pitchFamily="34" charset="-127"/>
                        </a:rPr>
                        <a:t>8,</a:t>
                      </a:r>
                      <a:r>
                        <a:rPr lang="en-US" altLang="ko-KR" sz="1200" b="0" i="0" spc="-100" baseline="0" dirty="0">
                          <a:latin typeface="Arial" panose="020B0604020202020204" pitchFamily="34" charset="0"/>
                          <a:ea typeface="NanumBarunGothic" panose="020B0603020101020101" pitchFamily="34" charset="-127"/>
                        </a:rPr>
                        <a:t>873</a:t>
                      </a:r>
                      <a:endParaRPr lang="x-none" altLang="en-US" sz="1200" b="0"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38100" cmpd="sng">
                      <a:noFill/>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1200" b="0" i="0" spc="-100" baseline="0" dirty="0">
                          <a:latin typeface="Arial" panose="020B0604020202020204" pitchFamily="34" charset="0"/>
                          <a:ea typeface="NanumBarunGothic" panose="020B0603020101020101" pitchFamily="34" charset="-127"/>
                        </a:rPr>
                        <a:t>12,612</a:t>
                      </a:r>
                      <a:endParaRPr lang="x-none" altLang="en-US" sz="1200" b="0" i="0" spc="-100" baseline="0" dirty="0">
                        <a:latin typeface="NanumBarunGothic" panose="020B0603020101020101" pitchFamily="34" charset="-127"/>
                        <a:ea typeface="NanumBarunGothic" panose="020B0603020101020101" pitchFamily="34" charset="-127"/>
                      </a:endParaRPr>
                    </a:p>
                  </a:txBody>
                  <a:tcPr anchor="ctr">
                    <a:lnL w="12700" cmpd="sng">
                      <a:noFill/>
                    </a:lnL>
                    <a:lnR w="12700" cmpd="sng">
                      <a:noFill/>
                    </a:lnR>
                    <a:lnT w="38100" cmpd="sng">
                      <a:noFill/>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6060566"/>
                  </a:ext>
                </a:extLst>
              </a:tr>
            </a:tbl>
          </a:graphicData>
        </a:graphic>
      </p:graphicFrame>
      <p:sp>
        <p:nvSpPr>
          <p:cNvPr id="11" name="TextBox 10">
            <a:extLst>
              <a:ext uri="{FF2B5EF4-FFF2-40B4-BE49-F238E27FC236}">
                <a16:creationId xmlns:a16="http://schemas.microsoft.com/office/drawing/2014/main" id="{B8A0021F-E4FA-A454-67C3-F62C3B1A984B}"/>
              </a:ext>
            </a:extLst>
          </p:cNvPr>
          <p:cNvSpPr txBox="1"/>
          <p:nvPr/>
        </p:nvSpPr>
        <p:spPr>
          <a:xfrm>
            <a:off x="2446058" y="6312635"/>
            <a:ext cx="3153031" cy="230832"/>
          </a:xfrm>
          <a:prstGeom prst="rect">
            <a:avLst/>
          </a:prstGeom>
          <a:noFill/>
        </p:spPr>
        <p:txBody>
          <a:bodyPr wrap="square" rtlCol="0" anchor="ctr">
            <a:spAutoFit/>
          </a:bodyPr>
          <a:lstStyle/>
          <a:p>
            <a:r>
              <a:rPr lang="ko-KR" altLang="en-US" sz="900" b="1" dirty="0">
                <a:solidFill>
                  <a:srgbClr val="191B3F"/>
                </a:solidFill>
                <a:latin typeface="Arial" panose="020B0604020202020204" pitchFamily="34" charset="0"/>
                <a:ea typeface="NanumBarunGothic" panose="020B0603020101020101" pitchFamily="34" charset="-127"/>
              </a:rPr>
              <a:t>Source</a:t>
            </a:r>
            <a:r>
              <a:rPr lang="en-US" altLang="ko-KR" sz="900" b="1" dirty="0">
                <a:solidFill>
                  <a:srgbClr val="191B3F"/>
                </a:solidFill>
                <a:latin typeface="Arial" panose="020B0604020202020204" pitchFamily="34" charset="0"/>
                <a:ea typeface="NanumBarunGothic" panose="020B0603020101020101" pitchFamily="34" charset="-127"/>
              </a:rPr>
              <a:t>: </a:t>
            </a:r>
            <a:r>
              <a:rPr lang="en-US" altLang="ko-KR" sz="900" b="1" dirty="0" err="1">
                <a:solidFill>
                  <a:srgbClr val="191B3F"/>
                </a:solidFill>
                <a:latin typeface="Arial" panose="020B0604020202020204" pitchFamily="34" charset="0"/>
                <a:ea typeface="NanumBarunGothic" panose="020B0603020101020101" pitchFamily="34" charset="-127"/>
              </a:rPr>
              <a:t>Datamonitor </a:t>
            </a:r>
            <a:r>
              <a:rPr lang="en-US" altLang="ko-KR" sz="900" b="1" dirty="0">
                <a:solidFill>
                  <a:srgbClr val="191B3F"/>
                </a:solidFill>
                <a:latin typeface="Arial" panose="020B0604020202020204" pitchFamily="34" charset="0"/>
                <a:ea typeface="NanumBarunGothic" panose="020B0603020101020101" pitchFamily="34" charset="-127"/>
              </a:rPr>
              <a:t>Healthcare (2016)</a:t>
            </a:r>
          </a:p>
        </p:txBody>
      </p:sp>
      <p:cxnSp>
        <p:nvCxnSpPr>
          <p:cNvPr id="19" name="직선 연결선[R] 18">
            <a:extLst>
              <a:ext uri="{FF2B5EF4-FFF2-40B4-BE49-F238E27FC236}">
                <a16:creationId xmlns:a16="http://schemas.microsoft.com/office/drawing/2014/main" id="{1CD2261A-AAB9-FEE1-4F6B-0E0A80B81EE0}"/>
              </a:ext>
            </a:extLst>
          </p:cNvPr>
          <p:cNvCxnSpPr>
            <a:cxnSpLocks/>
          </p:cNvCxnSpPr>
          <p:nvPr/>
        </p:nvCxnSpPr>
        <p:spPr>
          <a:xfrm>
            <a:off x="2446058" y="5146037"/>
            <a:ext cx="7299881"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 name="그룹 24">
            <a:extLst>
              <a:ext uri="{FF2B5EF4-FFF2-40B4-BE49-F238E27FC236}">
                <a16:creationId xmlns:a16="http://schemas.microsoft.com/office/drawing/2014/main" id="{5BD4A7AA-B510-5300-13B3-D4836013928F}"/>
              </a:ext>
            </a:extLst>
          </p:cNvPr>
          <p:cNvGrpSpPr/>
          <p:nvPr/>
        </p:nvGrpSpPr>
        <p:grpSpPr>
          <a:xfrm>
            <a:off x="2701557" y="2656738"/>
            <a:ext cx="6775729" cy="2807750"/>
            <a:chOff x="4170102" y="2283056"/>
            <a:chExt cx="6775729" cy="2807750"/>
          </a:xfrm>
        </p:grpSpPr>
        <p:sp>
          <p:nvSpPr>
            <p:cNvPr id="12" name="TextBox 11">
              <a:extLst>
                <a:ext uri="{FF2B5EF4-FFF2-40B4-BE49-F238E27FC236}">
                  <a16:creationId xmlns:a16="http://schemas.microsoft.com/office/drawing/2014/main" id="{193392DB-0AEF-C4A1-AB16-9A2AC8B8789B}"/>
                </a:ext>
              </a:extLst>
            </p:cNvPr>
            <p:cNvSpPr txBox="1"/>
            <p:nvPr/>
          </p:nvSpPr>
          <p:spPr>
            <a:xfrm>
              <a:off x="6270869" y="485997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2018</a:t>
              </a:r>
            </a:p>
          </p:txBody>
        </p:sp>
        <p:sp>
          <p:nvSpPr>
            <p:cNvPr id="13" name="TextBox 12">
              <a:extLst>
                <a:ext uri="{FF2B5EF4-FFF2-40B4-BE49-F238E27FC236}">
                  <a16:creationId xmlns:a16="http://schemas.microsoft.com/office/drawing/2014/main" id="{031C67D3-5336-2654-685C-C52CB849E479}"/>
                </a:ext>
              </a:extLst>
            </p:cNvPr>
            <p:cNvSpPr txBox="1"/>
            <p:nvPr/>
          </p:nvSpPr>
          <p:spPr>
            <a:xfrm>
              <a:off x="6932938" y="485997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2019</a:t>
              </a:r>
            </a:p>
          </p:txBody>
        </p:sp>
        <p:sp>
          <p:nvSpPr>
            <p:cNvPr id="14" name="TextBox 13">
              <a:extLst>
                <a:ext uri="{FF2B5EF4-FFF2-40B4-BE49-F238E27FC236}">
                  <a16:creationId xmlns:a16="http://schemas.microsoft.com/office/drawing/2014/main" id="{D188356E-CF62-8A6C-EBF8-F93A9E57B081}"/>
                </a:ext>
              </a:extLst>
            </p:cNvPr>
            <p:cNvSpPr txBox="1"/>
            <p:nvPr/>
          </p:nvSpPr>
          <p:spPr>
            <a:xfrm>
              <a:off x="7595007" y="485997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2020</a:t>
              </a:r>
            </a:p>
          </p:txBody>
        </p:sp>
        <p:sp>
          <p:nvSpPr>
            <p:cNvPr id="15" name="TextBox 14">
              <a:extLst>
                <a:ext uri="{FF2B5EF4-FFF2-40B4-BE49-F238E27FC236}">
                  <a16:creationId xmlns:a16="http://schemas.microsoft.com/office/drawing/2014/main" id="{4F0A06D1-9777-D232-E20F-BDA1F0554D07}"/>
                </a:ext>
              </a:extLst>
            </p:cNvPr>
            <p:cNvSpPr txBox="1"/>
            <p:nvPr/>
          </p:nvSpPr>
          <p:spPr>
            <a:xfrm>
              <a:off x="8257076" y="485997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2021</a:t>
              </a:r>
            </a:p>
          </p:txBody>
        </p:sp>
        <p:sp>
          <p:nvSpPr>
            <p:cNvPr id="16" name="TextBox 15">
              <a:extLst>
                <a:ext uri="{FF2B5EF4-FFF2-40B4-BE49-F238E27FC236}">
                  <a16:creationId xmlns:a16="http://schemas.microsoft.com/office/drawing/2014/main" id="{C86FF798-969D-A3E4-11C2-A14322D945B6}"/>
                </a:ext>
              </a:extLst>
            </p:cNvPr>
            <p:cNvSpPr txBox="1"/>
            <p:nvPr/>
          </p:nvSpPr>
          <p:spPr>
            <a:xfrm>
              <a:off x="8919145" y="485997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2022</a:t>
              </a:r>
            </a:p>
          </p:txBody>
        </p:sp>
        <p:sp>
          <p:nvSpPr>
            <p:cNvPr id="17" name="TextBox 16">
              <a:extLst>
                <a:ext uri="{FF2B5EF4-FFF2-40B4-BE49-F238E27FC236}">
                  <a16:creationId xmlns:a16="http://schemas.microsoft.com/office/drawing/2014/main" id="{A8693978-E211-0627-2DAC-06DD02A0610B}"/>
                </a:ext>
              </a:extLst>
            </p:cNvPr>
            <p:cNvSpPr txBox="1"/>
            <p:nvPr/>
          </p:nvSpPr>
          <p:spPr>
            <a:xfrm>
              <a:off x="9581214" y="485997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2023</a:t>
              </a:r>
            </a:p>
          </p:txBody>
        </p:sp>
        <p:sp>
          <p:nvSpPr>
            <p:cNvPr id="18" name="TextBox 17">
              <a:extLst>
                <a:ext uri="{FF2B5EF4-FFF2-40B4-BE49-F238E27FC236}">
                  <a16:creationId xmlns:a16="http://schemas.microsoft.com/office/drawing/2014/main" id="{639F4EF7-08C9-EED3-CE8E-EB2F32501517}"/>
                </a:ext>
              </a:extLst>
            </p:cNvPr>
            <p:cNvSpPr txBox="1"/>
            <p:nvPr/>
          </p:nvSpPr>
          <p:spPr>
            <a:xfrm>
              <a:off x="10243279" y="485997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2024</a:t>
              </a:r>
            </a:p>
          </p:txBody>
        </p:sp>
        <p:sp>
          <p:nvSpPr>
            <p:cNvPr id="22" name="TextBox 21">
              <a:extLst>
                <a:ext uri="{FF2B5EF4-FFF2-40B4-BE49-F238E27FC236}">
                  <a16:creationId xmlns:a16="http://schemas.microsoft.com/office/drawing/2014/main" id="{99E7BE25-5171-F257-9B04-CC5EA62CF641}"/>
                </a:ext>
              </a:extLst>
            </p:cNvPr>
            <p:cNvSpPr txBox="1"/>
            <p:nvPr/>
          </p:nvSpPr>
          <p:spPr>
            <a:xfrm>
              <a:off x="5608800" y="485997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2017</a:t>
              </a:r>
            </a:p>
          </p:txBody>
        </p:sp>
        <p:sp>
          <p:nvSpPr>
            <p:cNvPr id="23" name="TextBox 22">
              <a:extLst>
                <a:ext uri="{FF2B5EF4-FFF2-40B4-BE49-F238E27FC236}">
                  <a16:creationId xmlns:a16="http://schemas.microsoft.com/office/drawing/2014/main" id="{BDA43C41-1A04-1D4A-FC4C-999BFCC5A9A9}"/>
                </a:ext>
              </a:extLst>
            </p:cNvPr>
            <p:cNvSpPr txBox="1"/>
            <p:nvPr/>
          </p:nvSpPr>
          <p:spPr>
            <a:xfrm>
              <a:off x="4946731" y="485997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2016</a:t>
              </a:r>
            </a:p>
          </p:txBody>
        </p:sp>
        <p:sp>
          <p:nvSpPr>
            <p:cNvPr id="24" name="TextBox 23">
              <a:extLst>
                <a:ext uri="{FF2B5EF4-FFF2-40B4-BE49-F238E27FC236}">
                  <a16:creationId xmlns:a16="http://schemas.microsoft.com/office/drawing/2014/main" id="{E8748BE7-7CB6-E365-A189-952FBCC9195E}"/>
                </a:ext>
              </a:extLst>
            </p:cNvPr>
            <p:cNvSpPr txBox="1"/>
            <p:nvPr/>
          </p:nvSpPr>
          <p:spPr>
            <a:xfrm>
              <a:off x="4284662" y="4859974"/>
              <a:ext cx="601145"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2015</a:t>
              </a:r>
            </a:p>
          </p:txBody>
        </p:sp>
        <p:sp>
          <p:nvSpPr>
            <p:cNvPr id="48" name="TextBox 47">
              <a:extLst>
                <a:ext uri="{FF2B5EF4-FFF2-40B4-BE49-F238E27FC236}">
                  <a16:creationId xmlns:a16="http://schemas.microsoft.com/office/drawing/2014/main" id="{CBCEA5E8-2DF2-1447-A5AD-9008895D675B}"/>
                </a:ext>
              </a:extLst>
            </p:cNvPr>
            <p:cNvSpPr txBox="1"/>
            <p:nvPr/>
          </p:nvSpPr>
          <p:spPr>
            <a:xfrm>
              <a:off x="4284662" y="3768666"/>
              <a:ext cx="601145" cy="276999"/>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3,111</a:t>
              </a:r>
            </a:p>
          </p:txBody>
        </p:sp>
        <p:sp>
          <p:nvSpPr>
            <p:cNvPr id="49" name="TextBox 48">
              <a:extLst>
                <a:ext uri="{FF2B5EF4-FFF2-40B4-BE49-F238E27FC236}">
                  <a16:creationId xmlns:a16="http://schemas.microsoft.com/office/drawing/2014/main" id="{36124FD7-3734-1F59-A0F8-8B57B97A57E9}"/>
                </a:ext>
              </a:extLst>
            </p:cNvPr>
            <p:cNvSpPr txBox="1"/>
            <p:nvPr/>
          </p:nvSpPr>
          <p:spPr>
            <a:xfrm>
              <a:off x="4959779" y="3939582"/>
              <a:ext cx="601145" cy="276999"/>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2,655</a:t>
              </a:r>
            </a:p>
          </p:txBody>
        </p:sp>
        <p:sp>
          <p:nvSpPr>
            <p:cNvPr id="50" name="TextBox 49">
              <a:extLst>
                <a:ext uri="{FF2B5EF4-FFF2-40B4-BE49-F238E27FC236}">
                  <a16:creationId xmlns:a16="http://schemas.microsoft.com/office/drawing/2014/main" id="{631A756D-A742-F71E-0160-0EE12357A6FF}"/>
                </a:ext>
              </a:extLst>
            </p:cNvPr>
            <p:cNvSpPr txBox="1"/>
            <p:nvPr/>
          </p:nvSpPr>
          <p:spPr>
            <a:xfrm>
              <a:off x="5600713" y="3956673"/>
              <a:ext cx="601145" cy="276999"/>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2,623</a:t>
              </a:r>
            </a:p>
          </p:txBody>
        </p:sp>
        <p:sp>
          <p:nvSpPr>
            <p:cNvPr id="51" name="TextBox 50">
              <a:extLst>
                <a:ext uri="{FF2B5EF4-FFF2-40B4-BE49-F238E27FC236}">
                  <a16:creationId xmlns:a16="http://schemas.microsoft.com/office/drawing/2014/main" id="{FAC589CF-8B57-0719-79A9-CD17165380F4}"/>
                </a:ext>
              </a:extLst>
            </p:cNvPr>
            <p:cNvSpPr txBox="1"/>
            <p:nvPr/>
          </p:nvSpPr>
          <p:spPr>
            <a:xfrm>
              <a:off x="6258740" y="3973764"/>
              <a:ext cx="601145" cy="276999"/>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2,683</a:t>
              </a:r>
            </a:p>
          </p:txBody>
        </p:sp>
        <p:sp>
          <p:nvSpPr>
            <p:cNvPr id="52" name="TextBox 51">
              <a:extLst>
                <a:ext uri="{FF2B5EF4-FFF2-40B4-BE49-F238E27FC236}">
                  <a16:creationId xmlns:a16="http://schemas.microsoft.com/office/drawing/2014/main" id="{2B00F22D-1D11-4FAD-4AAF-9A67033271CA}"/>
                </a:ext>
              </a:extLst>
            </p:cNvPr>
            <p:cNvSpPr txBox="1"/>
            <p:nvPr/>
          </p:nvSpPr>
          <p:spPr>
            <a:xfrm>
              <a:off x="6882583" y="3871215"/>
              <a:ext cx="601145" cy="276999"/>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2,830</a:t>
              </a:r>
            </a:p>
          </p:txBody>
        </p:sp>
        <p:sp>
          <p:nvSpPr>
            <p:cNvPr id="53" name="TextBox 52">
              <a:extLst>
                <a:ext uri="{FF2B5EF4-FFF2-40B4-BE49-F238E27FC236}">
                  <a16:creationId xmlns:a16="http://schemas.microsoft.com/office/drawing/2014/main" id="{8E6E8409-2052-187F-6E51-EEB45CD3240E}"/>
                </a:ext>
              </a:extLst>
            </p:cNvPr>
            <p:cNvSpPr txBox="1"/>
            <p:nvPr/>
          </p:nvSpPr>
          <p:spPr>
            <a:xfrm>
              <a:off x="7549155" y="3819940"/>
              <a:ext cx="601145" cy="276999"/>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2,903</a:t>
              </a:r>
            </a:p>
          </p:txBody>
        </p:sp>
        <p:sp>
          <p:nvSpPr>
            <p:cNvPr id="54" name="TextBox 53">
              <a:extLst>
                <a:ext uri="{FF2B5EF4-FFF2-40B4-BE49-F238E27FC236}">
                  <a16:creationId xmlns:a16="http://schemas.microsoft.com/office/drawing/2014/main" id="{6AE52759-FE2A-8132-0972-887F33B3AA95}"/>
                </a:ext>
              </a:extLst>
            </p:cNvPr>
            <p:cNvSpPr txBox="1"/>
            <p:nvPr/>
          </p:nvSpPr>
          <p:spPr>
            <a:xfrm>
              <a:off x="8241365" y="3691753"/>
              <a:ext cx="601145" cy="276999"/>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3,791</a:t>
              </a:r>
            </a:p>
          </p:txBody>
        </p:sp>
        <p:sp>
          <p:nvSpPr>
            <p:cNvPr id="55" name="TextBox 54">
              <a:extLst>
                <a:ext uri="{FF2B5EF4-FFF2-40B4-BE49-F238E27FC236}">
                  <a16:creationId xmlns:a16="http://schemas.microsoft.com/office/drawing/2014/main" id="{0397425A-A2AB-2A9B-B633-B8B2E6E262FD}"/>
                </a:ext>
              </a:extLst>
            </p:cNvPr>
            <p:cNvSpPr txBox="1"/>
            <p:nvPr/>
          </p:nvSpPr>
          <p:spPr>
            <a:xfrm>
              <a:off x="8882300" y="3358467"/>
              <a:ext cx="601145" cy="276999"/>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5,819</a:t>
              </a:r>
            </a:p>
          </p:txBody>
        </p:sp>
        <p:sp>
          <p:nvSpPr>
            <p:cNvPr id="56" name="TextBox 55">
              <a:extLst>
                <a:ext uri="{FF2B5EF4-FFF2-40B4-BE49-F238E27FC236}">
                  <a16:creationId xmlns:a16="http://schemas.microsoft.com/office/drawing/2014/main" id="{653C71A9-F0D5-85AD-406C-357DB0994216}"/>
                </a:ext>
              </a:extLst>
            </p:cNvPr>
            <p:cNvSpPr txBox="1"/>
            <p:nvPr/>
          </p:nvSpPr>
          <p:spPr>
            <a:xfrm>
              <a:off x="9531780" y="2914086"/>
              <a:ext cx="601145" cy="276999"/>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8,873</a:t>
              </a:r>
            </a:p>
          </p:txBody>
        </p:sp>
        <p:sp>
          <p:nvSpPr>
            <p:cNvPr id="57" name="TextBox 56">
              <a:extLst>
                <a:ext uri="{FF2B5EF4-FFF2-40B4-BE49-F238E27FC236}">
                  <a16:creationId xmlns:a16="http://schemas.microsoft.com/office/drawing/2014/main" id="{0BB27578-8789-2A92-2EFC-DFC0D7685B31}"/>
                </a:ext>
              </a:extLst>
            </p:cNvPr>
            <p:cNvSpPr txBox="1"/>
            <p:nvPr/>
          </p:nvSpPr>
          <p:spPr>
            <a:xfrm>
              <a:off x="10182359" y="2283056"/>
              <a:ext cx="763472" cy="276999"/>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12,612</a:t>
              </a:r>
            </a:p>
          </p:txBody>
        </p:sp>
        <p:sp>
          <p:nvSpPr>
            <p:cNvPr id="62" name="TextBox 61">
              <a:extLst>
                <a:ext uri="{FF2B5EF4-FFF2-40B4-BE49-F238E27FC236}">
                  <a16:creationId xmlns:a16="http://schemas.microsoft.com/office/drawing/2014/main" id="{225D8BA9-95DC-7780-8F3D-F55E97475A1A}"/>
                </a:ext>
              </a:extLst>
            </p:cNvPr>
            <p:cNvSpPr txBox="1"/>
            <p:nvPr/>
          </p:nvSpPr>
          <p:spPr>
            <a:xfrm rot="20718857">
              <a:off x="6232582" y="2927856"/>
              <a:ext cx="2395485" cy="276999"/>
            </a:xfrm>
            <a:prstGeom prst="rect">
              <a:avLst/>
            </a:prstGeom>
            <a:solidFill>
              <a:srgbClr val="C00000"/>
            </a:solidFill>
          </p:spPr>
          <p:txBody>
            <a:bodyPr wrap="square" rtlCol="0" anchor="ctr">
              <a:spAutoFit/>
            </a:bodyPr>
            <a:lstStyle/>
            <a:p>
              <a:pPr algn="ctr"/>
              <a:r>
                <a:rPr lang="en-US" altLang="ko-KR" sz="1200" b="1" dirty="0">
                  <a:solidFill>
                    <a:schemeClr val="bg1"/>
                  </a:solidFill>
                  <a:latin typeface="Arial" panose="020B0604020202020204" pitchFamily="34" charset="0"/>
                  <a:ea typeface="NanumBarunGothic" panose="020B0603020101020101" pitchFamily="34" charset="-127"/>
                </a:rPr>
                <a:t>cagr (2015-2024)= 16.8</a:t>
              </a:r>
            </a:p>
          </p:txBody>
        </p:sp>
        <p:sp>
          <p:nvSpPr>
            <p:cNvPr id="63" name="TextBox 62">
              <a:extLst>
                <a:ext uri="{FF2B5EF4-FFF2-40B4-BE49-F238E27FC236}">
                  <a16:creationId xmlns:a16="http://schemas.microsoft.com/office/drawing/2014/main" id="{A5BBA959-BDFE-807A-70A4-5AD9C7EF9084}"/>
                </a:ext>
              </a:extLst>
            </p:cNvPr>
            <p:cNvSpPr txBox="1"/>
            <p:nvPr/>
          </p:nvSpPr>
          <p:spPr>
            <a:xfrm>
              <a:off x="4170102" y="2473236"/>
              <a:ext cx="1421133" cy="230832"/>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(Unit: U$ </a:t>
              </a:r>
              <a:r>
                <a:rPr lang="ko-KR" altLang="en-US" sz="900" b="1" dirty="0" err="1">
                  <a:solidFill>
                    <a:srgbClr val="191B3F"/>
                  </a:solidFill>
                  <a:latin typeface="Arial" panose="020B0604020202020204" pitchFamily="34" charset="0"/>
                  <a:ea typeface="NanumBarunGothic" panose="020B0603020101020101" pitchFamily="34" charset="-127"/>
                </a:rPr>
                <a:t>million</a:t>
              </a:r>
              <a:r>
                <a:rPr lang="en-US" altLang="ko-KR" sz="900" b="1" dirty="0">
                  <a:solidFill>
                    <a:srgbClr val="191B3F"/>
                  </a:solidFill>
                  <a:latin typeface="Arial" panose="020B0604020202020204" pitchFamily="34" charset="0"/>
                  <a:ea typeface="NanumBarunGothic" panose="020B0603020101020101" pitchFamily="34" charset="-127"/>
                </a:rPr>
                <a:t>)</a:t>
              </a:r>
            </a:p>
          </p:txBody>
        </p:sp>
      </p:grpSp>
      <p:sp>
        <p:nvSpPr>
          <p:cNvPr id="30" name="직사각형 29">
            <a:extLst>
              <a:ext uri="{FF2B5EF4-FFF2-40B4-BE49-F238E27FC236}">
                <a16:creationId xmlns:a16="http://schemas.microsoft.com/office/drawing/2014/main" id="{1FCA9EA4-140B-425B-24FB-86FC5880FE33}"/>
              </a:ext>
            </a:extLst>
          </p:cNvPr>
          <p:cNvSpPr/>
          <p:nvPr/>
        </p:nvSpPr>
        <p:spPr>
          <a:xfrm>
            <a:off x="2964873" y="4490330"/>
            <a:ext cx="323272" cy="655707"/>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4" name="직사각형 33">
            <a:extLst>
              <a:ext uri="{FF2B5EF4-FFF2-40B4-BE49-F238E27FC236}">
                <a16:creationId xmlns:a16="http://schemas.microsoft.com/office/drawing/2014/main" id="{74C6258C-184F-F25F-4044-4F6BA23474F9}"/>
              </a:ext>
            </a:extLst>
          </p:cNvPr>
          <p:cNvSpPr/>
          <p:nvPr/>
        </p:nvSpPr>
        <p:spPr>
          <a:xfrm>
            <a:off x="3623427" y="4659376"/>
            <a:ext cx="323272" cy="486661"/>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5" name="직사각형 34">
            <a:extLst>
              <a:ext uri="{FF2B5EF4-FFF2-40B4-BE49-F238E27FC236}">
                <a16:creationId xmlns:a16="http://schemas.microsoft.com/office/drawing/2014/main" id="{DE3977ED-EB1B-E295-E0F2-5593DA35C9DA}"/>
              </a:ext>
            </a:extLst>
          </p:cNvPr>
          <p:cNvSpPr/>
          <p:nvPr/>
        </p:nvSpPr>
        <p:spPr>
          <a:xfrm>
            <a:off x="4281981" y="4659375"/>
            <a:ext cx="323272" cy="486662"/>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8" name="직사각형 37">
            <a:extLst>
              <a:ext uri="{FF2B5EF4-FFF2-40B4-BE49-F238E27FC236}">
                <a16:creationId xmlns:a16="http://schemas.microsoft.com/office/drawing/2014/main" id="{1B0BEA2E-35EB-01E8-AD66-EF2D1D5D0765}"/>
              </a:ext>
            </a:extLst>
          </p:cNvPr>
          <p:cNvSpPr/>
          <p:nvPr/>
        </p:nvSpPr>
        <p:spPr>
          <a:xfrm>
            <a:off x="4940535" y="4659375"/>
            <a:ext cx="323272" cy="486662"/>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0" name="직사각형 39">
            <a:extLst>
              <a:ext uri="{FF2B5EF4-FFF2-40B4-BE49-F238E27FC236}">
                <a16:creationId xmlns:a16="http://schemas.microsoft.com/office/drawing/2014/main" id="{FA0E5D4B-1E9D-74F5-4580-9A6B69666A2D}"/>
              </a:ext>
            </a:extLst>
          </p:cNvPr>
          <p:cNvSpPr/>
          <p:nvPr/>
        </p:nvSpPr>
        <p:spPr>
          <a:xfrm>
            <a:off x="5599089" y="4592867"/>
            <a:ext cx="323272" cy="553170"/>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1" name="직사각형 40">
            <a:extLst>
              <a:ext uri="{FF2B5EF4-FFF2-40B4-BE49-F238E27FC236}">
                <a16:creationId xmlns:a16="http://schemas.microsoft.com/office/drawing/2014/main" id="{A6B1AE53-0634-B1D4-5F04-E1E5FB93607C}"/>
              </a:ext>
            </a:extLst>
          </p:cNvPr>
          <p:cNvSpPr/>
          <p:nvPr/>
        </p:nvSpPr>
        <p:spPr>
          <a:xfrm>
            <a:off x="6257643" y="4519814"/>
            <a:ext cx="323272" cy="626223"/>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2" name="직사각형 41">
            <a:extLst>
              <a:ext uri="{FF2B5EF4-FFF2-40B4-BE49-F238E27FC236}">
                <a16:creationId xmlns:a16="http://schemas.microsoft.com/office/drawing/2014/main" id="{7D5FFB72-4D84-F9B4-1453-A0968EEF628D}"/>
              </a:ext>
            </a:extLst>
          </p:cNvPr>
          <p:cNvSpPr/>
          <p:nvPr/>
        </p:nvSpPr>
        <p:spPr>
          <a:xfrm>
            <a:off x="6916197" y="4382806"/>
            <a:ext cx="323272" cy="763232"/>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3" name="직사각형 42">
            <a:extLst>
              <a:ext uri="{FF2B5EF4-FFF2-40B4-BE49-F238E27FC236}">
                <a16:creationId xmlns:a16="http://schemas.microsoft.com/office/drawing/2014/main" id="{FA9475DF-5BCE-75EE-F9E5-2F459DB4553F}"/>
              </a:ext>
            </a:extLst>
          </p:cNvPr>
          <p:cNvSpPr/>
          <p:nvPr/>
        </p:nvSpPr>
        <p:spPr>
          <a:xfrm>
            <a:off x="7574751" y="4064468"/>
            <a:ext cx="323272" cy="1081570"/>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5" name="직사각형 44">
            <a:extLst>
              <a:ext uri="{FF2B5EF4-FFF2-40B4-BE49-F238E27FC236}">
                <a16:creationId xmlns:a16="http://schemas.microsoft.com/office/drawing/2014/main" id="{C80AAC5E-BA25-E476-80D1-0D6822EFE671}"/>
              </a:ext>
            </a:extLst>
          </p:cNvPr>
          <p:cNvSpPr/>
          <p:nvPr/>
        </p:nvSpPr>
        <p:spPr>
          <a:xfrm>
            <a:off x="8233305" y="3611964"/>
            <a:ext cx="323272" cy="1534074"/>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6" name="직사각형 45">
            <a:extLst>
              <a:ext uri="{FF2B5EF4-FFF2-40B4-BE49-F238E27FC236}">
                <a16:creationId xmlns:a16="http://schemas.microsoft.com/office/drawing/2014/main" id="{078A3D73-4137-70E1-B071-1F90137C9DB2}"/>
              </a:ext>
            </a:extLst>
          </p:cNvPr>
          <p:cNvSpPr/>
          <p:nvPr/>
        </p:nvSpPr>
        <p:spPr>
          <a:xfrm>
            <a:off x="8891863" y="2955258"/>
            <a:ext cx="323272" cy="2190780"/>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60" name="직선 화살표 연결선 59">
            <a:extLst>
              <a:ext uri="{FF2B5EF4-FFF2-40B4-BE49-F238E27FC236}">
                <a16:creationId xmlns:a16="http://schemas.microsoft.com/office/drawing/2014/main" id="{AF982069-2BEF-0BDB-4EBD-35B40D2EAF4C}"/>
              </a:ext>
            </a:extLst>
          </p:cNvPr>
          <p:cNvCxnSpPr>
            <a:cxnSpLocks/>
            <a:stCxn id="30" idx="0"/>
            <a:endCxn id="46" idx="0"/>
          </p:cNvCxnSpPr>
          <p:nvPr/>
        </p:nvCxnSpPr>
        <p:spPr>
          <a:xfrm flipV="1">
            <a:off x="3126509" y="2955258"/>
            <a:ext cx="5926990" cy="153507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21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C071971-173B-6101-0C87-1A311659866E}"/>
              </a:ext>
            </a:extLst>
          </p:cNvPr>
          <p:cNvPicPr>
            <a:picLocks noChangeAspect="1"/>
          </p:cNvPicPr>
          <p:nvPr/>
        </p:nvPicPr>
        <p:blipFill>
          <a:blip r:embed="rId2"/>
          <a:stretch>
            <a:fillRect/>
          </a:stretch>
        </p:blipFill>
        <p:spPr>
          <a:xfrm>
            <a:off x="0" y="6096"/>
            <a:ext cx="12192000" cy="6845807"/>
          </a:xfrm>
          <a:prstGeom prst="rect">
            <a:avLst/>
          </a:prstGeom>
        </p:spPr>
      </p:pic>
      <p:grpSp>
        <p:nvGrpSpPr>
          <p:cNvPr id="9" name="그룹 8">
            <a:extLst>
              <a:ext uri="{FF2B5EF4-FFF2-40B4-BE49-F238E27FC236}">
                <a16:creationId xmlns:a16="http://schemas.microsoft.com/office/drawing/2014/main" id="{BC176A15-9E4D-A70C-D9B6-7873BA6C3C1B}"/>
              </a:ext>
            </a:extLst>
          </p:cNvPr>
          <p:cNvGrpSpPr/>
          <p:nvPr/>
        </p:nvGrpSpPr>
        <p:grpSpPr>
          <a:xfrm>
            <a:off x="1219200" y="1424284"/>
            <a:ext cx="8305800" cy="2529856"/>
            <a:chOff x="1206031" y="1837551"/>
            <a:chExt cx="4655470" cy="1418004"/>
          </a:xfrm>
        </p:grpSpPr>
        <p:sp>
          <p:nvSpPr>
            <p:cNvPr id="12" name="TextBox 11">
              <a:extLst>
                <a:ext uri="{FF2B5EF4-FFF2-40B4-BE49-F238E27FC236}">
                  <a16:creationId xmlns:a16="http://schemas.microsoft.com/office/drawing/2014/main" id="{86DBA515-FCC3-53EA-A7E1-031B52B12C0A}"/>
                </a:ext>
              </a:extLst>
            </p:cNvPr>
            <p:cNvSpPr txBox="1"/>
            <p:nvPr/>
          </p:nvSpPr>
          <p:spPr>
            <a:xfrm>
              <a:off x="1206031" y="1837551"/>
              <a:ext cx="579119" cy="810803"/>
            </a:xfrm>
            <a:prstGeom prst="rect">
              <a:avLst/>
            </a:prstGeom>
            <a:noFill/>
          </p:spPr>
          <p:txBody>
            <a:bodyPr wrap="square" rtlCol="0">
              <a:spAutoFit/>
            </a:bodyPr>
            <a:lstStyle/>
            <a:p>
              <a:pPr algn="ctr"/>
              <a:r>
                <a:rPr lang="en-US" altLang="ko-KR" sz="4400" b="1" spc="-150" dirty="0">
                  <a:solidFill>
                    <a:schemeClr val="bg1"/>
                  </a:solidFill>
                  <a:latin typeface="Arial" panose="020B0604020202020204" pitchFamily="34" charset="0"/>
                  <a:ea typeface="NanumBarunGothic" panose="020B0603020101020101" pitchFamily="34" charset="-127"/>
                </a:rPr>
                <a:t>0</a:t>
              </a:r>
            </a:p>
            <a:p>
              <a:pPr algn="ctr"/>
              <a:r>
                <a:rPr lang="en-US" altLang="ko-KR" sz="4400" b="1" spc="-150" dirty="0">
                  <a:solidFill>
                    <a:schemeClr val="bg1"/>
                  </a:solidFill>
                  <a:latin typeface="Arial" panose="020B0604020202020204" pitchFamily="34" charset="0"/>
                  <a:ea typeface="NanumBarunGothic" panose="020B0603020101020101" pitchFamily="34" charset="-127"/>
                </a:rPr>
                <a:t>4</a:t>
              </a:r>
            </a:p>
          </p:txBody>
        </p:sp>
        <p:sp>
          <p:nvSpPr>
            <p:cNvPr id="13" name="TextBox 12">
              <a:extLst>
                <a:ext uri="{FF2B5EF4-FFF2-40B4-BE49-F238E27FC236}">
                  <a16:creationId xmlns:a16="http://schemas.microsoft.com/office/drawing/2014/main" id="{6167A579-DC43-D61C-EC3D-22857CC2DFF3}"/>
                </a:ext>
              </a:extLst>
            </p:cNvPr>
            <p:cNvSpPr txBox="1"/>
            <p:nvPr/>
          </p:nvSpPr>
          <p:spPr>
            <a:xfrm>
              <a:off x="1376874" y="2168735"/>
              <a:ext cx="4484627" cy="1086820"/>
            </a:xfrm>
            <a:prstGeom prst="rect">
              <a:avLst/>
            </a:prstGeom>
            <a:noFill/>
          </p:spPr>
          <p:txBody>
            <a:bodyPr wrap="square" rtlCol="0" anchor="ctr">
              <a:spAutoFit/>
            </a:bodyPr>
            <a:lstStyle/>
            <a:p>
              <a:pPr marL="499109"/>
              <a:r>
                <a:rPr lang="en-US" sz="2000" dirty="0">
                  <a:solidFill>
                    <a:srgbClr val="FFFFFF"/>
                  </a:solidFill>
                  <a:latin typeface="Arial" panose="020B0604020202020204" pitchFamily="34" charset="0"/>
                  <a:ea typeface="Lato" panose="020F0502020204030203" pitchFamily="34" charset="0"/>
                  <a:cs typeface="Arial" panose="020B0604020202020204" pitchFamily="34" charset="0"/>
                </a:rPr>
                <a:t>(1) Developing the next generation of </a:t>
              </a:r>
              <a:r>
                <a:rPr lang="en-US" sz="2000" baseline="-8333" dirty="0">
                  <a:solidFill>
                    <a:srgbClr val="FFFFFF"/>
                  </a:solidFill>
                  <a:latin typeface="Arial" panose="020B0604020202020204" pitchFamily="34" charset="0"/>
                  <a:ea typeface="Lato" panose="020F0502020204030203" pitchFamily="34" charset="0"/>
                  <a:cs typeface="Arial" panose="020B0604020202020204" pitchFamily="34" charset="0"/>
                </a:rPr>
                <a:t>0 </a:t>
              </a:r>
              <a:r>
                <a:rPr lang="en-US" sz="2000" dirty="0">
                  <a:solidFill>
                    <a:srgbClr val="FFFFFF"/>
                  </a:solidFill>
                  <a:latin typeface="Arial" panose="020B0604020202020204" pitchFamily="34" charset="0"/>
                  <a:ea typeface="Lato" panose="020F0502020204030203" pitchFamily="34" charset="0"/>
                  <a:cs typeface="Arial" panose="020B0604020202020204" pitchFamily="34" charset="0"/>
                </a:rPr>
                <a:t>stem cell research </a:t>
              </a:r>
            </a:p>
            <a:p>
              <a:pPr marL="499109"/>
              <a:r>
                <a:rPr lang="en-US" sz="2000" dirty="0">
                  <a:solidFill>
                    <a:srgbClr val="FFFFFF"/>
                  </a:solidFill>
                  <a:latin typeface="Arial" panose="020B0604020202020204" pitchFamily="34" charset="0"/>
                  <a:ea typeface="Lato" panose="020F0502020204030203" pitchFamily="34" charset="0"/>
                  <a:cs typeface="Arial" panose="020B0604020202020204" pitchFamily="34" charset="0"/>
                </a:rPr>
                <a:t>(2) Natural product bio-development</a:t>
              </a:r>
              <a:endParaRPr lang="en-US" sz="2000" dirty="0">
                <a:latin typeface="Arial" panose="020B0604020202020204" pitchFamily="34" charset="0"/>
                <a:ea typeface="Lato" panose="020F0502020204030203" pitchFamily="34" charset="0"/>
                <a:cs typeface="Arial" panose="020B0604020202020204" pitchFamily="34" charset="0"/>
              </a:endParaRPr>
            </a:p>
            <a:p>
              <a:pPr marL="689610"/>
              <a:r>
                <a:rPr lang="en-US" sz="2000" dirty="0">
                  <a:solidFill>
                    <a:srgbClr val="FFFFFF"/>
                  </a:solidFill>
                  <a:latin typeface="Arial" panose="020B0604020202020204" pitchFamily="34" charset="0"/>
                  <a:ea typeface="Lato" panose="020F0502020204030203" pitchFamily="34" charset="0"/>
                  <a:cs typeface="Arial" panose="020B0604020202020204" pitchFamily="34" charset="0"/>
                </a:rPr>
                <a:t>production</a:t>
              </a:r>
              <a:endParaRPr lang="en-US" sz="2000" dirty="0">
                <a:latin typeface="Arial" panose="020B0604020202020204" pitchFamily="34" charset="0"/>
                <a:ea typeface="Lato" panose="020F0502020204030203" pitchFamily="34" charset="0"/>
                <a:cs typeface="Arial" panose="020B0604020202020204" pitchFamily="34" charset="0"/>
              </a:endParaRPr>
            </a:p>
            <a:p>
              <a:pPr marL="688340" indent="-219075">
                <a:buAutoNum type="arabicParenBoth" startAt="3"/>
                <a:tabLst>
                  <a:tab pos="688340" algn="l"/>
                </a:tabLst>
              </a:pPr>
              <a:r>
                <a:rPr lang="en-US" sz="2000" dirty="0">
                  <a:solidFill>
                    <a:srgbClr val="FFFFFF"/>
                  </a:solidFill>
                  <a:latin typeface="Arial" panose="020B0604020202020204" pitchFamily="34" charset="0"/>
                  <a:ea typeface="Lato" panose="020F0502020204030203" pitchFamily="34" charset="0"/>
                  <a:cs typeface="Arial" panose="020B0604020202020204" pitchFamily="34" charset="0"/>
                </a:rPr>
                <a:t> Gene editing technologies</a:t>
              </a:r>
              <a:endParaRPr lang="en-US" sz="2000" dirty="0">
                <a:latin typeface="Arial" panose="020B0604020202020204" pitchFamily="34" charset="0"/>
                <a:ea typeface="Lato" panose="020F0502020204030203" pitchFamily="34" charset="0"/>
                <a:cs typeface="Arial" panose="020B0604020202020204" pitchFamily="34" charset="0"/>
              </a:endParaRPr>
            </a:p>
            <a:p>
              <a:pPr marL="688340" indent="-219075">
                <a:buAutoNum type="arabicParenBoth" startAt="3"/>
                <a:tabLst>
                  <a:tab pos="688340" algn="l"/>
                </a:tabLst>
              </a:pPr>
              <a:r>
                <a:rPr lang="en-US" sz="2000" dirty="0">
                  <a:solidFill>
                    <a:srgbClr val="FFFFFF"/>
                  </a:solidFill>
                  <a:latin typeface="Arial" panose="020B0604020202020204" pitchFamily="34" charset="0"/>
                  <a:ea typeface="Lato" panose="020F0502020204030203" pitchFamily="34" charset="0"/>
                  <a:cs typeface="Arial" panose="020B0604020202020204" pitchFamily="34" charset="0"/>
                </a:rPr>
                <a:t>Development of membrane-free stem cell-based exosomes</a:t>
              </a:r>
            </a:p>
            <a:p>
              <a:pPr marL="688340" indent="-219075">
                <a:buAutoNum type="arabicParenBoth" startAt="3"/>
                <a:tabLst>
                  <a:tab pos="688340" algn="l"/>
                </a:tabLst>
              </a:pPr>
              <a:r>
                <a:rPr lang="en-US" sz="2000" dirty="0">
                  <a:solidFill>
                    <a:srgbClr val="FFFFFF"/>
                  </a:solidFill>
                  <a:latin typeface="Arial" panose="020B0604020202020204" pitchFamily="34" charset="0"/>
                  <a:ea typeface="Lato" panose="020F0502020204030203" pitchFamily="34" charset="0"/>
                  <a:cs typeface="Arial" panose="020B0604020202020204" pitchFamily="34" charset="0"/>
                </a:rPr>
                <a:t> Development of freeze-drying process technology</a:t>
              </a:r>
              <a:endParaRPr lang="en-US" sz="2000" dirty="0">
                <a:latin typeface="Arial" panose="020B0604020202020204" pitchFamily="34" charset="0"/>
                <a:ea typeface="Lato" panose="020F050202020403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77B14000-4EE9-C945-67BE-55C0AF8E48F3}"/>
                </a:ext>
              </a:extLst>
            </p:cNvPr>
            <p:cNvSpPr txBox="1"/>
            <p:nvPr/>
          </p:nvSpPr>
          <p:spPr>
            <a:xfrm>
              <a:off x="1689421" y="1846462"/>
              <a:ext cx="2253042" cy="322273"/>
            </a:xfrm>
            <a:prstGeom prst="rect">
              <a:avLst/>
            </a:prstGeom>
            <a:noFill/>
          </p:spPr>
          <p:txBody>
            <a:bodyPr wrap="square" rtlCol="0">
              <a:spAutoFit/>
            </a:bodyPr>
            <a:lstStyle/>
            <a:p>
              <a:pPr>
                <a:lnSpc>
                  <a:spcPct val="150000"/>
                </a:lnSpc>
              </a:pPr>
              <a:r>
                <a:rPr lang="ko-KR" altLang="en-US" sz="2400" b="1" spc="-150" dirty="0">
                  <a:solidFill>
                    <a:srgbClr val="FFFF00"/>
                  </a:solidFill>
                  <a:latin typeface="Arial" panose="020B0604020202020204" pitchFamily="34" charset="0"/>
                  <a:ea typeface="NanumBarunGothic" panose="020B0603020101020101" pitchFamily="34" charset="-127"/>
                </a:rPr>
                <a:t>Business strategy</a:t>
              </a:r>
              <a:endParaRPr lang="en-US" altLang="ko-KR" sz="2400" b="1" spc="-150" dirty="0">
                <a:solidFill>
                  <a:srgbClr val="FFFF00"/>
                </a:solidFill>
                <a:latin typeface="Arial" panose="020B0604020202020204" pitchFamily="34" charset="0"/>
                <a:ea typeface="NanumBarunGothic" panose="020B0603020101020101" pitchFamily="34" charset="-127"/>
              </a:endParaRPr>
            </a:p>
          </p:txBody>
        </p:sp>
      </p:grpSp>
    </p:spTree>
    <p:extLst>
      <p:ext uri="{BB962C8B-B14F-4D97-AF65-F5344CB8AC3E}">
        <p14:creationId xmlns:p14="http://schemas.microsoft.com/office/powerpoint/2010/main" val="3146216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23"/>
            <a:ext cx="12191999" cy="6856476"/>
          </a:xfrm>
          <a:prstGeom prst="rect">
            <a:avLst/>
          </a:prstGeom>
        </p:spPr>
      </p:pic>
      <p:sp>
        <p:nvSpPr>
          <p:cNvPr id="3" name="object 3"/>
          <p:cNvSpPr txBox="1"/>
          <p:nvPr/>
        </p:nvSpPr>
        <p:spPr>
          <a:xfrm>
            <a:off x="2815589" y="2922752"/>
            <a:ext cx="349885" cy="695960"/>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FFFFFF"/>
                </a:solidFill>
                <a:latin typeface="Malgun Gothic"/>
                <a:cs typeface="Malgun Gothic"/>
              </a:rPr>
              <a:t>1</a:t>
            </a:r>
            <a:endParaRPr sz="4400">
              <a:latin typeface="Malgun Gothic"/>
              <a:cs typeface="Malgun Gothic"/>
            </a:endParaRPr>
          </a:p>
        </p:txBody>
      </p:sp>
      <p:sp>
        <p:nvSpPr>
          <p:cNvPr id="4" name="object 4"/>
          <p:cNvSpPr txBox="1">
            <a:spLocks noGrp="1"/>
          </p:cNvSpPr>
          <p:nvPr>
            <p:ph type="title"/>
          </p:nvPr>
        </p:nvSpPr>
        <p:spPr>
          <a:xfrm>
            <a:off x="2790188" y="2190013"/>
            <a:ext cx="2620011" cy="689932"/>
          </a:xfrm>
          <a:prstGeom prst="rect">
            <a:avLst/>
          </a:prstGeom>
        </p:spPr>
        <p:txBody>
          <a:bodyPr vert="horz" wrap="square" lIns="0" tIns="12700" rIns="0" bIns="0" rtlCol="0">
            <a:spAutoFit/>
          </a:bodyPr>
          <a:lstStyle/>
          <a:p>
            <a:pPr marL="38100">
              <a:lnSpc>
                <a:spcPct val="100000"/>
              </a:lnSpc>
              <a:spcBef>
                <a:spcPts val="100"/>
              </a:spcBef>
              <a:tabLst>
                <a:tab pos="558165" algn="l"/>
              </a:tabLst>
            </a:pPr>
            <a:r>
              <a:rPr sz="6600" spc="-75" baseline="-13257" dirty="0">
                <a:solidFill>
                  <a:srgbClr val="FFFFFF"/>
                </a:solidFill>
              </a:rPr>
              <a:t>0</a:t>
            </a:r>
            <a:r>
              <a:rPr sz="6600" baseline="-13257" dirty="0">
                <a:solidFill>
                  <a:srgbClr val="FFFFFF"/>
                </a:solidFill>
              </a:rPr>
              <a:t>	</a:t>
            </a:r>
            <a:r>
              <a:rPr lang="en-HK" sz="6600" baseline="-13257" dirty="0">
                <a:solidFill>
                  <a:srgbClr val="FFFFFF"/>
                </a:solidFill>
              </a:rPr>
              <a:t> </a:t>
            </a:r>
            <a:r>
              <a:rPr sz="2400" dirty="0">
                <a:solidFill>
                  <a:srgbClr val="FFE699"/>
                </a:solidFill>
              </a:rPr>
              <a:t>About</a:t>
            </a:r>
            <a:r>
              <a:rPr sz="2400" spc="-150" dirty="0">
                <a:solidFill>
                  <a:srgbClr val="FFE699"/>
                </a:solidFill>
              </a:rPr>
              <a:t> </a:t>
            </a:r>
            <a:r>
              <a:rPr sz="2400" spc="-25" dirty="0">
                <a:solidFill>
                  <a:srgbClr val="FFE699"/>
                </a:solidFill>
              </a:rPr>
              <a:t>Us</a:t>
            </a:r>
            <a:endParaRPr sz="2400" dirty="0"/>
          </a:p>
        </p:txBody>
      </p:sp>
      <p:sp>
        <p:nvSpPr>
          <p:cNvPr id="5" name="object 5"/>
          <p:cNvSpPr txBox="1"/>
          <p:nvPr/>
        </p:nvSpPr>
        <p:spPr>
          <a:xfrm>
            <a:off x="3576320" y="2869209"/>
            <a:ext cx="5454015" cy="1599156"/>
          </a:xfrm>
          <a:prstGeom prst="rect">
            <a:avLst/>
          </a:prstGeom>
        </p:spPr>
        <p:txBody>
          <a:bodyPr vert="horz" wrap="square" lIns="0" tIns="97790" rIns="0" bIns="0" rtlCol="0">
            <a:spAutoFit/>
          </a:bodyPr>
          <a:lstStyle/>
          <a:p>
            <a:pPr marL="318770" indent="-307975">
              <a:lnSpc>
                <a:spcPct val="100000"/>
              </a:lnSpc>
              <a:spcBef>
                <a:spcPts val="770"/>
              </a:spcBef>
              <a:buAutoNum type="arabicParenBoth"/>
              <a:tabLst>
                <a:tab pos="318770" algn="l"/>
              </a:tabLst>
            </a:pPr>
            <a:r>
              <a:rPr sz="2000" spc="-25" dirty="0">
                <a:solidFill>
                  <a:srgbClr val="FFFFFF"/>
                </a:solidFill>
                <a:latin typeface="Malgun Gothic"/>
                <a:cs typeface="Malgun Gothic"/>
              </a:rPr>
              <a:t>Organizational</a:t>
            </a:r>
            <a:r>
              <a:rPr sz="2000" spc="-55" dirty="0">
                <a:solidFill>
                  <a:srgbClr val="FFFFFF"/>
                </a:solidFill>
                <a:latin typeface="Malgun Gothic"/>
                <a:cs typeface="Malgun Gothic"/>
              </a:rPr>
              <a:t> </a:t>
            </a:r>
            <a:r>
              <a:rPr lang="en-HK" sz="2000" spc="-20" dirty="0">
                <a:solidFill>
                  <a:srgbClr val="FFFFFF"/>
                </a:solidFill>
                <a:latin typeface="Malgun Gothic"/>
                <a:cs typeface="Malgun Gothic"/>
              </a:rPr>
              <a:t>Structure</a:t>
            </a:r>
            <a:endParaRPr sz="2000" dirty="0">
              <a:latin typeface="Malgun Gothic"/>
              <a:cs typeface="Malgun Gothic"/>
            </a:endParaRPr>
          </a:p>
          <a:p>
            <a:pPr marL="318770" indent="-307975">
              <a:lnSpc>
                <a:spcPct val="100000"/>
              </a:lnSpc>
              <a:spcBef>
                <a:spcPts val="675"/>
              </a:spcBef>
              <a:buAutoNum type="arabicParenBoth"/>
              <a:tabLst>
                <a:tab pos="318770" algn="l"/>
              </a:tabLst>
            </a:pPr>
            <a:r>
              <a:rPr lang="en-US" sz="2000" dirty="0">
                <a:solidFill>
                  <a:srgbClr val="FFFFFF"/>
                </a:solidFill>
                <a:latin typeface="Arial" panose="020B0604020202020204" pitchFamily="34" charset="0"/>
                <a:ea typeface="Lato" panose="020F0502020204030203" pitchFamily="34" charset="0"/>
                <a:cs typeface="Arial" panose="020B0604020202020204" pitchFamily="34" charset="0"/>
              </a:rPr>
              <a:t> Meet Our Leaders</a:t>
            </a:r>
          </a:p>
          <a:p>
            <a:pPr marL="318770" indent="-307975">
              <a:lnSpc>
                <a:spcPct val="100000"/>
              </a:lnSpc>
              <a:spcBef>
                <a:spcPts val="675"/>
              </a:spcBef>
              <a:buAutoNum type="arabicParenBoth"/>
              <a:tabLst>
                <a:tab pos="318770" algn="l"/>
              </a:tabLst>
            </a:pPr>
            <a:r>
              <a:rPr lang="en-US" sz="2000" dirty="0">
                <a:solidFill>
                  <a:srgbClr val="FFFFFF"/>
                </a:solidFill>
                <a:latin typeface="Arial" panose="020B0604020202020204" pitchFamily="34" charset="0"/>
                <a:ea typeface="Lato" panose="020F0502020204030203" pitchFamily="34" charset="0"/>
                <a:cs typeface="Arial" panose="020B0604020202020204" pitchFamily="34" charset="0"/>
              </a:rPr>
              <a:t> Our Mission  </a:t>
            </a:r>
          </a:p>
          <a:p>
            <a:pPr marL="318770" indent="-307975">
              <a:lnSpc>
                <a:spcPct val="100000"/>
              </a:lnSpc>
              <a:spcBef>
                <a:spcPts val="675"/>
              </a:spcBef>
              <a:buAutoNum type="arabicParenBoth"/>
              <a:tabLst>
                <a:tab pos="318770" algn="l"/>
              </a:tabLst>
            </a:pPr>
            <a:r>
              <a:rPr lang="en-HK" sz="2000" dirty="0">
                <a:solidFill>
                  <a:srgbClr val="FFFFFF"/>
                </a:solidFill>
                <a:latin typeface="Arial" panose="020B0604020202020204" pitchFamily="34" charset="0"/>
                <a:ea typeface="Lato" panose="020F0502020204030203" pitchFamily="34" charset="0"/>
                <a:cs typeface="Arial" panose="020B0604020202020204" pitchFamily="34" charset="0"/>
              </a:rPr>
              <a:t> Proprietary Technology</a:t>
            </a:r>
            <a:endParaRPr sz="2000" dirty="0">
              <a:latin typeface="Malgun Gothic"/>
              <a:cs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90330" y="214346"/>
            <a:ext cx="3074033" cy="979122"/>
            <a:chOff x="8990330" y="214346"/>
            <a:chExt cx="3074033" cy="979122"/>
          </a:xfrm>
        </p:grpSpPr>
        <p:sp>
          <p:nvSpPr>
            <p:cNvPr id="4" name="TextBox 3">
              <a:extLst>
                <a:ext uri="{FF2B5EF4-FFF2-40B4-BE49-F238E27FC236}">
                  <a16:creationId xmlns:a16="http://schemas.microsoft.com/office/drawing/2014/main" id="{15420614-76F7-854F-D8FD-923FBAF5FB3A}"/>
                </a:ext>
              </a:extLst>
            </p:cNvPr>
            <p:cNvSpPr txBox="1"/>
            <p:nvPr/>
          </p:nvSpPr>
          <p:spPr>
            <a:xfrm>
              <a:off x="8990330" y="214346"/>
              <a:ext cx="3074033"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1953" y="608693"/>
              <a:ext cx="247078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r>
                <a:rPr lang="en-US" altLang="ko-KR" sz="1600" spc="-150" dirty="0">
                  <a:solidFill>
                    <a:srgbClr val="191B3F"/>
                  </a:solidFill>
                  <a:latin typeface="Arial" panose="020B0604020202020204" pitchFamily="34" charset="0"/>
                  <a:ea typeface="NanumBarunGothic" panose="020B0603020101020101" pitchFamily="34" charset="-127"/>
                </a:rPr>
                <a:t> </a:t>
              </a: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035" y="209550"/>
            <a:ext cx="1478280" cy="1015365"/>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04</a:t>
            </a:r>
          </a:p>
        </p:txBody>
      </p:sp>
      <p:sp>
        <p:nvSpPr>
          <p:cNvPr id="33" name="TextBox 32">
            <a:extLst>
              <a:ext uri="{FF2B5EF4-FFF2-40B4-BE49-F238E27FC236}">
                <a16:creationId xmlns:a16="http://schemas.microsoft.com/office/drawing/2014/main" id="{58F8DF08-A98E-0D61-F663-6FA9846D2F41}"/>
              </a:ext>
            </a:extLst>
          </p:cNvPr>
          <p:cNvSpPr txBox="1"/>
          <p:nvPr/>
        </p:nvSpPr>
        <p:spPr>
          <a:xfrm>
            <a:off x="1269365" y="332740"/>
            <a:ext cx="2085340" cy="40005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Business strategy</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055" y="682625"/>
            <a:ext cx="4838065"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3329F7E-6CCE-FA53-64B1-55119B9FFCEF}"/>
              </a:ext>
            </a:extLst>
          </p:cNvPr>
          <p:cNvSpPr txBox="1"/>
          <p:nvPr/>
        </p:nvSpPr>
        <p:spPr>
          <a:xfrm>
            <a:off x="683895" y="1119535"/>
            <a:ext cx="10824210" cy="584775"/>
          </a:xfrm>
          <a:prstGeom prst="rect">
            <a:avLst/>
          </a:prstGeom>
          <a:noFill/>
        </p:spPr>
        <p:txBody>
          <a:bodyPr wrap="square" rtlCol="0" anchor="ctr">
            <a:spAutoFit/>
          </a:bodyPr>
          <a:lstStyle/>
          <a:p>
            <a:pPr algn="ctr"/>
            <a:r>
              <a:rPr lang="en-US" altLang="ko-KR"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Developing </a:t>
            </a: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biomaterials </a:t>
            </a:r>
            <a:r>
              <a:rPr lang="ko-KR" altLang="en-US" sz="16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t>
            </a: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exosomes in addition to the stem cell business through its own </a:t>
            </a:r>
            <a:r>
              <a:rPr lang="ko-KR" altLang="en-US" sz="16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cord blood </a:t>
            </a: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stem cell </a:t>
            </a:r>
            <a:r>
              <a:rPr lang="ko-KR" altLang="en-US" sz="16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exosome </a:t>
            </a: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separation technology and </a:t>
            </a:r>
            <a:r>
              <a:rPr lang="ko-KR" altLang="en-US" sz="16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membrane-free cell </a:t>
            </a: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mass culture source technology.</a:t>
            </a:r>
          </a:p>
        </p:txBody>
      </p:sp>
      <p:sp>
        <p:nvSpPr>
          <p:cNvPr id="10" name="직사각형 9">
            <a:extLst>
              <a:ext uri="{FF2B5EF4-FFF2-40B4-BE49-F238E27FC236}">
                <a16:creationId xmlns:a16="http://schemas.microsoft.com/office/drawing/2014/main" id="{792B0BDC-275E-ADEC-0808-FA24745AA1E3}"/>
              </a:ext>
            </a:extLst>
          </p:cNvPr>
          <p:cNvSpPr/>
          <p:nvPr/>
        </p:nvSpPr>
        <p:spPr>
          <a:xfrm>
            <a:off x="-442595" y="3001010"/>
            <a:ext cx="3655695" cy="276860"/>
          </a:xfrm>
          <a:prstGeom prst="rect">
            <a:avLst/>
          </a:prstGeom>
          <a:ln>
            <a:noFill/>
          </a:ln>
        </p:spPr>
        <p:txBody>
          <a:bodyPr wrap="square">
            <a:spAutoFit/>
          </a:bodyPr>
          <a:lstStyle/>
          <a:p>
            <a:pPr algn="ctr"/>
            <a:endParaRPr lang="ko-KR" altLang="en-US" sz="1200" dirty="0">
              <a:solidFill>
                <a:schemeClr val="bg1"/>
              </a:solidFill>
              <a:latin typeface="Arial" panose="020B0604020202020204" pitchFamily="34" charset="0"/>
              <a:ea typeface="NanumBarunGothic" panose="020B0603020101020101" pitchFamily="34" charset="-127"/>
              <a:cs typeface="Arial" panose="020B0604020202020204" pitchFamily="34" charset="0"/>
            </a:endParaRPr>
          </a:p>
        </p:txBody>
      </p:sp>
      <p:pic>
        <p:nvPicPr>
          <p:cNvPr id="2" name="Picture 2" descr="C:/Users/BS/AppData/Roaming/PolarisOffice/ETemp/19164_15697272/image35.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bwMode="auto">
          <a:xfrm>
            <a:off x="2413000" y="1705610"/>
            <a:ext cx="7366000" cy="3646805"/>
          </a:xfrm>
          <a:prstGeom prst="rect">
            <a:avLst/>
          </a:prstGeom>
          <a:noFill/>
        </p:spPr>
      </p:pic>
      <p:grpSp>
        <p:nvGrpSpPr>
          <p:cNvPr id="47" name="그룹 46">
            <a:extLst>
              <a:ext uri="{FF2B5EF4-FFF2-40B4-BE49-F238E27FC236}">
                <a16:creationId xmlns:a16="http://schemas.microsoft.com/office/drawing/2014/main" id="{F53BF1BF-EC4F-F92D-5FC2-22521F9B9DF4}"/>
              </a:ext>
            </a:extLst>
          </p:cNvPr>
          <p:cNvGrpSpPr/>
          <p:nvPr/>
        </p:nvGrpSpPr>
        <p:grpSpPr>
          <a:xfrm>
            <a:off x="412750" y="5322055"/>
            <a:ext cx="11350625" cy="1325759"/>
            <a:chOff x="412750" y="5504180"/>
            <a:chExt cx="11350625" cy="987425"/>
          </a:xfrm>
          <a:solidFill>
            <a:srgbClr val="191B3F"/>
          </a:solidFill>
        </p:grpSpPr>
        <p:sp>
          <p:nvSpPr>
            <p:cNvPr id="26" name="모서리가 둥근 직사각형 25">
              <a:extLst>
                <a:ext uri="{FF2B5EF4-FFF2-40B4-BE49-F238E27FC236}">
                  <a16:creationId xmlns:a16="http://schemas.microsoft.com/office/drawing/2014/main" id="{D59ECE47-F567-B622-7BD9-E3501469DAAD}"/>
                </a:ext>
              </a:extLst>
            </p:cNvPr>
            <p:cNvSpPr/>
            <p:nvPr/>
          </p:nvSpPr>
          <p:spPr>
            <a:xfrm>
              <a:off x="412750" y="5504180"/>
              <a:ext cx="2163445" cy="987425"/>
            </a:xfrm>
            <a:prstGeom prst="roundRect">
              <a:avLst>
                <a:gd name="adj" fmla="val 6522"/>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7" name="모서리가 둥근 직사각형 26">
              <a:extLst>
                <a:ext uri="{FF2B5EF4-FFF2-40B4-BE49-F238E27FC236}">
                  <a16:creationId xmlns:a16="http://schemas.microsoft.com/office/drawing/2014/main" id="{F326D8F9-E15C-CE24-6D91-8D83931AE97A}"/>
                </a:ext>
              </a:extLst>
            </p:cNvPr>
            <p:cNvSpPr/>
            <p:nvPr/>
          </p:nvSpPr>
          <p:spPr>
            <a:xfrm>
              <a:off x="2709545" y="5504180"/>
              <a:ext cx="2163445" cy="987425"/>
            </a:xfrm>
            <a:prstGeom prst="roundRect">
              <a:avLst>
                <a:gd name="adj" fmla="val 6522"/>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8" name="모서리가 둥근 직사각형 27">
              <a:extLst>
                <a:ext uri="{FF2B5EF4-FFF2-40B4-BE49-F238E27FC236}">
                  <a16:creationId xmlns:a16="http://schemas.microsoft.com/office/drawing/2014/main" id="{EAB87179-2911-0A3C-EA73-21D5331D52CC}"/>
                </a:ext>
              </a:extLst>
            </p:cNvPr>
            <p:cNvSpPr/>
            <p:nvPr/>
          </p:nvSpPr>
          <p:spPr>
            <a:xfrm>
              <a:off x="5006340" y="5504180"/>
              <a:ext cx="2163445" cy="987425"/>
            </a:xfrm>
            <a:prstGeom prst="roundRect">
              <a:avLst>
                <a:gd name="adj" fmla="val 6522"/>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9" name="모서리가 둥근 직사각형 28">
              <a:extLst>
                <a:ext uri="{FF2B5EF4-FFF2-40B4-BE49-F238E27FC236}">
                  <a16:creationId xmlns:a16="http://schemas.microsoft.com/office/drawing/2014/main" id="{071DD401-0AF2-59AD-0261-534CFC9706EF}"/>
                </a:ext>
              </a:extLst>
            </p:cNvPr>
            <p:cNvSpPr/>
            <p:nvPr/>
          </p:nvSpPr>
          <p:spPr>
            <a:xfrm>
              <a:off x="7303135" y="5504180"/>
              <a:ext cx="2163445" cy="987425"/>
            </a:xfrm>
            <a:prstGeom prst="roundRect">
              <a:avLst>
                <a:gd name="adj" fmla="val 6522"/>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4" name="모서리가 둥근 직사각형 43">
              <a:extLst>
                <a:ext uri="{FF2B5EF4-FFF2-40B4-BE49-F238E27FC236}">
                  <a16:creationId xmlns:a16="http://schemas.microsoft.com/office/drawing/2014/main" id="{FB6325FB-E96E-E931-5FC3-17D08C18BAC4}"/>
                </a:ext>
              </a:extLst>
            </p:cNvPr>
            <p:cNvSpPr/>
            <p:nvPr/>
          </p:nvSpPr>
          <p:spPr>
            <a:xfrm>
              <a:off x="9599930" y="5504180"/>
              <a:ext cx="2163445" cy="987425"/>
            </a:xfrm>
            <a:prstGeom prst="roundRect">
              <a:avLst>
                <a:gd name="adj" fmla="val 6522"/>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sp>
        <p:nvSpPr>
          <p:cNvPr id="5" name="TextBox 4">
            <a:extLst>
              <a:ext uri="{FF2B5EF4-FFF2-40B4-BE49-F238E27FC236}">
                <a16:creationId xmlns:a16="http://schemas.microsoft.com/office/drawing/2014/main" id="{60656DC5-F370-EC6B-19C8-79C1B645B3A2}"/>
              </a:ext>
            </a:extLst>
          </p:cNvPr>
          <p:cNvSpPr txBox="1"/>
          <p:nvPr/>
        </p:nvSpPr>
        <p:spPr>
          <a:xfrm>
            <a:off x="412750" y="5628640"/>
            <a:ext cx="2163445" cy="738505"/>
          </a:xfrm>
          <a:prstGeom prst="rect">
            <a:avLst/>
          </a:prstGeom>
          <a:solidFill>
            <a:srgbClr val="191B3F"/>
          </a:solidFill>
        </p:spPr>
        <p:txBody>
          <a:bodyPr wrap="square" rtlCol="0" anchor="ctr">
            <a:spAutoFit/>
          </a:bodyPr>
          <a:lstStyle/>
          <a:p>
            <a:pPr algn="ctr"/>
            <a:r>
              <a:rPr lang="en-US" altLang="ko-KR"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1. </a:t>
            </a:r>
          </a:p>
          <a:p>
            <a:pPr algn="ctr"/>
            <a:r>
              <a:rPr lang="ko-KR" altLang="en-US"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Next Generation Stem Cells </a:t>
            </a:r>
            <a:endParaRPr lang="en-US" altLang="ko-KR"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endParaRPr>
          </a:p>
          <a:p>
            <a:pPr algn="ctr"/>
            <a:r>
              <a:rPr lang="ko-KR" altLang="en-US"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Research and development</a:t>
            </a:r>
          </a:p>
        </p:txBody>
      </p:sp>
      <p:sp>
        <p:nvSpPr>
          <p:cNvPr id="7" name="TextBox 6">
            <a:extLst>
              <a:ext uri="{FF2B5EF4-FFF2-40B4-BE49-F238E27FC236}">
                <a16:creationId xmlns:a16="http://schemas.microsoft.com/office/drawing/2014/main" id="{74C09CD6-4ACC-5D68-CB7E-290E18100180}"/>
              </a:ext>
            </a:extLst>
          </p:cNvPr>
          <p:cNvSpPr txBox="1"/>
          <p:nvPr/>
        </p:nvSpPr>
        <p:spPr>
          <a:xfrm>
            <a:off x="2709545" y="5520839"/>
            <a:ext cx="2163445" cy="954107"/>
          </a:xfrm>
          <a:prstGeom prst="rect">
            <a:avLst/>
          </a:prstGeom>
          <a:solidFill>
            <a:srgbClr val="191B3F"/>
          </a:solidFill>
        </p:spPr>
        <p:txBody>
          <a:bodyPr wrap="square" rtlCol="0" anchor="ctr">
            <a:spAutoFit/>
          </a:bodyPr>
          <a:lstStyle/>
          <a:p>
            <a:pPr algn="ctr"/>
            <a:r>
              <a:rPr lang="en-US" altLang="ko-KR"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2. </a:t>
            </a:r>
          </a:p>
          <a:p>
            <a:pPr algn="ctr"/>
            <a:r>
              <a:rPr lang="ko-KR" altLang="en-US"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Bio from natural products </a:t>
            </a:r>
            <a:endParaRPr lang="en-US" altLang="ko-KR"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endParaRPr>
          </a:p>
          <a:p>
            <a:pPr algn="ctr"/>
            <a:r>
              <a:rPr lang="ko-KR" altLang="en-US"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Material Development Production</a:t>
            </a:r>
          </a:p>
        </p:txBody>
      </p:sp>
      <p:sp>
        <p:nvSpPr>
          <p:cNvPr id="8" name="TextBox 7">
            <a:extLst>
              <a:ext uri="{FF2B5EF4-FFF2-40B4-BE49-F238E27FC236}">
                <a16:creationId xmlns:a16="http://schemas.microsoft.com/office/drawing/2014/main" id="{8DF02615-187B-CC8F-50D2-FC395154B9E1}"/>
              </a:ext>
            </a:extLst>
          </p:cNvPr>
          <p:cNvSpPr txBox="1"/>
          <p:nvPr/>
        </p:nvSpPr>
        <p:spPr>
          <a:xfrm>
            <a:off x="5015865" y="5628640"/>
            <a:ext cx="2153920" cy="738505"/>
          </a:xfrm>
          <a:prstGeom prst="rect">
            <a:avLst/>
          </a:prstGeom>
          <a:solidFill>
            <a:srgbClr val="191B3F"/>
          </a:solidFill>
        </p:spPr>
        <p:txBody>
          <a:bodyPr wrap="square" rtlCol="0" anchor="ctr">
            <a:spAutoFit/>
          </a:bodyPr>
          <a:lstStyle/>
          <a:p>
            <a:pPr algn="ctr"/>
            <a:r>
              <a:rPr lang="en-US" altLang="ko-KR"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3. </a:t>
            </a:r>
          </a:p>
          <a:p>
            <a:pPr algn="ctr"/>
            <a:r>
              <a:rPr lang="ko-KR" altLang="en-US"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Gene </a:t>
            </a:r>
            <a:endParaRPr lang="en-US" altLang="ko-KR"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endParaRPr>
          </a:p>
          <a:p>
            <a:pPr algn="ctr"/>
            <a:r>
              <a:rPr lang="ko-KR" altLang="en-US"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Editing techniques</a:t>
            </a:r>
          </a:p>
        </p:txBody>
      </p:sp>
      <p:sp>
        <p:nvSpPr>
          <p:cNvPr id="20" name="TextBox 19">
            <a:extLst>
              <a:ext uri="{FF2B5EF4-FFF2-40B4-BE49-F238E27FC236}">
                <a16:creationId xmlns:a16="http://schemas.microsoft.com/office/drawing/2014/main" id="{774CD487-7C3C-F510-5243-3C36AF4A353F}"/>
              </a:ext>
            </a:extLst>
          </p:cNvPr>
          <p:cNvSpPr txBox="1"/>
          <p:nvPr/>
        </p:nvSpPr>
        <p:spPr>
          <a:xfrm>
            <a:off x="7294880" y="5395972"/>
            <a:ext cx="2163445" cy="1169551"/>
          </a:xfrm>
          <a:prstGeom prst="rect">
            <a:avLst/>
          </a:prstGeom>
          <a:solidFill>
            <a:srgbClr val="191B3F"/>
          </a:solidFill>
        </p:spPr>
        <p:txBody>
          <a:bodyPr wrap="square" rtlCol="0" anchor="ctr">
            <a:spAutoFit/>
          </a:bodyPr>
          <a:lstStyle/>
          <a:p>
            <a:pPr algn="ctr"/>
            <a:r>
              <a:rPr lang="en-US" altLang="ko-KR"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4. </a:t>
            </a:r>
          </a:p>
          <a:p>
            <a:pPr algn="ctr"/>
            <a:r>
              <a:rPr lang="en-US" altLang="ko-KR"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Protein therapy: Development </a:t>
            </a:r>
            <a:r>
              <a:rPr lang="ko-KR" altLang="en-US"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of </a:t>
            </a:r>
            <a:r>
              <a:rPr lang="ko-KR" altLang="en-US" sz="1400" b="1" spc="-150" dirty="0" err="1">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membrane-free stem </a:t>
            </a:r>
            <a:r>
              <a:rPr lang="ko-KR" altLang="en-US"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cell-based </a:t>
            </a:r>
            <a:r>
              <a:rPr lang="en-US" altLang="ko-KR"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exosomes</a:t>
            </a:r>
          </a:p>
        </p:txBody>
      </p:sp>
      <p:sp>
        <p:nvSpPr>
          <p:cNvPr id="21" name="TextBox 20">
            <a:extLst>
              <a:ext uri="{FF2B5EF4-FFF2-40B4-BE49-F238E27FC236}">
                <a16:creationId xmlns:a16="http://schemas.microsoft.com/office/drawing/2014/main" id="{29140FEE-B9A5-11C0-4831-A30BE836D2EA}"/>
              </a:ext>
            </a:extLst>
          </p:cNvPr>
          <p:cNvSpPr txBox="1"/>
          <p:nvPr/>
        </p:nvSpPr>
        <p:spPr>
          <a:xfrm>
            <a:off x="9599930" y="5520839"/>
            <a:ext cx="2163445" cy="954107"/>
          </a:xfrm>
          <a:prstGeom prst="rect">
            <a:avLst/>
          </a:prstGeom>
          <a:solidFill>
            <a:srgbClr val="191B3F"/>
          </a:solidFill>
        </p:spPr>
        <p:txBody>
          <a:bodyPr wrap="square" rtlCol="0" anchor="ctr">
            <a:spAutoFit/>
          </a:bodyPr>
          <a:lstStyle/>
          <a:p>
            <a:pPr algn="ctr"/>
            <a:r>
              <a:rPr lang="en-US" altLang="ko-KR"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5. </a:t>
            </a:r>
          </a:p>
          <a:p>
            <a:pPr algn="ctr"/>
            <a:r>
              <a:rPr lang="ko-KR" altLang="en-US" sz="14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Cryobiology-based freeze-drying process technology development</a:t>
            </a:r>
          </a:p>
        </p:txBody>
      </p:sp>
    </p:spTree>
    <p:extLst>
      <p:ext uri="{BB962C8B-B14F-4D97-AF65-F5344CB8AC3E}">
        <p14:creationId xmlns:p14="http://schemas.microsoft.com/office/powerpoint/2010/main" val="1821804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90450" y="333047"/>
            <a:ext cx="3074682" cy="934253"/>
            <a:chOff x="8990450" y="333047"/>
            <a:chExt cx="3074682"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990450" y="333047"/>
              <a:ext cx="3074682"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04</a:t>
            </a:r>
          </a:p>
        </p:txBody>
      </p:sp>
      <p:sp>
        <p:nvSpPr>
          <p:cNvPr id="33" name="TextBox 32">
            <a:extLst>
              <a:ext uri="{FF2B5EF4-FFF2-40B4-BE49-F238E27FC236}">
                <a16:creationId xmlns:a16="http://schemas.microsoft.com/office/drawing/2014/main" id="{58F8DF08-A98E-0D61-F663-6FA9846D2F41}"/>
              </a:ext>
            </a:extLst>
          </p:cNvPr>
          <p:cNvSpPr txBox="1"/>
          <p:nvPr/>
        </p:nvSpPr>
        <p:spPr>
          <a:xfrm>
            <a:off x="1269575" y="333047"/>
            <a:ext cx="2085234"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Business strategy</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792B0BDC-275E-ADEC-0808-FA24745AA1E3}"/>
              </a:ext>
            </a:extLst>
          </p:cNvPr>
          <p:cNvSpPr/>
          <p:nvPr/>
        </p:nvSpPr>
        <p:spPr>
          <a:xfrm>
            <a:off x="-442352" y="3001143"/>
            <a:ext cx="3655732" cy="276999"/>
          </a:xfrm>
          <a:prstGeom prst="rect">
            <a:avLst/>
          </a:prstGeom>
          <a:ln>
            <a:noFill/>
          </a:ln>
        </p:spPr>
        <p:txBody>
          <a:bodyPr wrap="square">
            <a:spAutoFit/>
          </a:bodyPr>
          <a:lstStyle/>
          <a:p>
            <a:pPr algn="ctr"/>
            <a:endParaRPr lang="ko-KR" altLang="en-US" sz="1200" dirty="0">
              <a:solidFill>
                <a:schemeClr val="bg1"/>
              </a:solidFill>
              <a:latin typeface="Arial" panose="020B0604020202020204" pitchFamily="34" charset="0"/>
              <a:ea typeface="NanumBarunGothic" panose="020B0603020101020101" pitchFamily="34" charset="-127"/>
              <a:cs typeface="Arial" panose="020B0604020202020204" pitchFamily="34" charset="0"/>
            </a:endParaRPr>
          </a:p>
        </p:txBody>
      </p:sp>
      <p:grpSp>
        <p:nvGrpSpPr>
          <p:cNvPr id="38" name="그룹 37">
            <a:extLst>
              <a:ext uri="{FF2B5EF4-FFF2-40B4-BE49-F238E27FC236}">
                <a16:creationId xmlns:a16="http://schemas.microsoft.com/office/drawing/2014/main" id="{EDED5FCD-B75C-C8D0-434C-F1FD8BA2E715}"/>
              </a:ext>
            </a:extLst>
          </p:cNvPr>
          <p:cNvGrpSpPr/>
          <p:nvPr/>
        </p:nvGrpSpPr>
        <p:grpSpPr>
          <a:xfrm>
            <a:off x="1488247" y="1404420"/>
            <a:ext cx="10361790" cy="5111744"/>
            <a:chOff x="1019223" y="1322776"/>
            <a:chExt cx="10361790" cy="5111744"/>
          </a:xfrm>
        </p:grpSpPr>
        <p:sp>
          <p:nvSpPr>
            <p:cNvPr id="9" name="모서리가 둥근 직사각형 8">
              <a:extLst>
                <a:ext uri="{FF2B5EF4-FFF2-40B4-BE49-F238E27FC236}">
                  <a16:creationId xmlns:a16="http://schemas.microsoft.com/office/drawing/2014/main" id="{DBDCE18D-BEC2-B28D-4212-2787F1A9BB5A}"/>
                </a:ext>
              </a:extLst>
            </p:cNvPr>
            <p:cNvSpPr/>
            <p:nvPr/>
          </p:nvSpPr>
          <p:spPr>
            <a:xfrm>
              <a:off x="3213380" y="1322776"/>
              <a:ext cx="5232996" cy="431657"/>
            </a:xfrm>
            <a:prstGeom prst="roundRect">
              <a:avLst>
                <a:gd name="adj" fmla="val 9091"/>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ko-KR"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 1. </a:t>
              </a:r>
              <a:r>
                <a:rPr lang="ko-KR" altLang="en-US"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develop next-generation stem cell research</a:t>
              </a:r>
            </a:p>
          </p:txBody>
        </p:sp>
        <p:pic>
          <p:nvPicPr>
            <p:cNvPr id="16" name="Picture 2">
              <a:extLst>
                <a:ext uri="{FF2B5EF4-FFF2-40B4-BE49-F238E27FC236}">
                  <a16:creationId xmlns:a16="http://schemas.microsoft.com/office/drawing/2014/main" id="{2AC25532-1A24-FEF7-E913-FBDC03960D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9223" y="1337003"/>
              <a:ext cx="1623736" cy="1558787"/>
            </a:xfrm>
            <a:prstGeom prst="rect">
              <a:avLst/>
            </a:prstGeom>
            <a:noFill/>
            <a:extLst>
              <a:ext uri="{909E8E84-426E-40DD-AFC4-6F175D3DCCD1}">
                <a14:hiddenFill xmlns:a14="http://schemas.microsoft.com/office/drawing/2010/main">
                  <a:solidFill>
                    <a:srgbClr val="FFFFFF"/>
                  </a:solidFill>
                </a14:hiddenFill>
              </a:ext>
            </a:extLst>
          </p:spPr>
        </p:pic>
        <p:sp>
          <p:nvSpPr>
            <p:cNvPr id="18" name="타원 17">
              <a:extLst>
                <a:ext uri="{FF2B5EF4-FFF2-40B4-BE49-F238E27FC236}">
                  <a16:creationId xmlns:a16="http://schemas.microsoft.com/office/drawing/2014/main" id="{CFB8CA27-F21E-183F-AD76-9E8856B7E036}"/>
                </a:ext>
              </a:extLst>
            </p:cNvPr>
            <p:cNvSpPr/>
            <p:nvPr/>
          </p:nvSpPr>
          <p:spPr>
            <a:xfrm>
              <a:off x="1166532" y="3278142"/>
              <a:ext cx="1380725" cy="1380725"/>
            </a:xfrm>
            <a:prstGeom prst="ellipse">
              <a:avLst/>
            </a:prstGeom>
            <a:blipFill>
              <a:blip r:embed="rId3"/>
              <a:stretch>
                <a:fillRect l="41" t="-1751" r="41" b="-1751"/>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9" name="타원 18">
              <a:extLst>
                <a:ext uri="{FF2B5EF4-FFF2-40B4-BE49-F238E27FC236}">
                  <a16:creationId xmlns:a16="http://schemas.microsoft.com/office/drawing/2014/main" id="{0E1D4AEF-FCBE-169A-9366-8257C4EA7F70}"/>
                </a:ext>
              </a:extLst>
            </p:cNvPr>
            <p:cNvSpPr/>
            <p:nvPr/>
          </p:nvSpPr>
          <p:spPr>
            <a:xfrm>
              <a:off x="1166532" y="5053795"/>
              <a:ext cx="1380725" cy="1380725"/>
            </a:xfrm>
            <a:prstGeom prst="ellipse">
              <a:avLst/>
            </a:prstGeom>
            <a:blipFill>
              <a:blip r:embed="rId4"/>
              <a:stretch>
                <a:fillRect l="41" t="-252" r="41" b="-25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4" name="TextBox 23">
              <a:extLst>
                <a:ext uri="{FF2B5EF4-FFF2-40B4-BE49-F238E27FC236}">
                  <a16:creationId xmlns:a16="http://schemas.microsoft.com/office/drawing/2014/main" id="{B72AFA6D-A2BF-802A-3871-0896CFB354F8}"/>
                </a:ext>
              </a:extLst>
            </p:cNvPr>
            <p:cNvSpPr txBox="1"/>
            <p:nvPr/>
          </p:nvSpPr>
          <p:spPr>
            <a:xfrm>
              <a:off x="3133874" y="1714797"/>
              <a:ext cx="8247139" cy="1547796"/>
            </a:xfrm>
            <a:prstGeom prst="rect">
              <a:avLst/>
            </a:prstGeom>
            <a:noFill/>
          </p:spPr>
          <p:txBody>
            <a:bodyPr wrap="square" rtlCol="0" anchor="ctr">
              <a:spAutoFit/>
            </a:bodyPr>
            <a:lstStyle/>
            <a:p>
              <a:pPr marL="285750" indent="-285750">
                <a:lnSpc>
                  <a:spcPct val="120000"/>
                </a:lnSpc>
                <a:buFont typeface="Wingdings" pitchFamily="2" charset="2"/>
                <a:buChar char="ü"/>
              </a:pP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Live Type Stem Cell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Development with Lyophilization Development Technology</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2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Developing the next generation of anti-aging medicines</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nutraceuticals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animal)</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and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functional cosmetics using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membrane free stem cells.</a:t>
              </a:r>
            </a:p>
            <a:p>
              <a:pPr marL="285750" indent="-285750">
                <a:lnSpc>
                  <a:spcPct val="12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Combining stem cells and artificial intelligence</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nSpc>
                  <a:spcPct val="120000"/>
                </a:lnSpc>
              </a:pPr>
              <a:r>
                <a:rPr lang="ko-KR" altLang="en-US"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Improve brain cells and brain function to </a:t>
              </a:r>
              <a:r>
                <a:rPr lang="en-US" altLang="ko-KR"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diagnose</a:t>
              </a:r>
              <a:r>
                <a:rPr lang="ko-KR" altLang="en-US"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prevent, and treat </a:t>
              </a:r>
              <a:r>
                <a:rPr lang="ko-KR" altLang="en-US" sz="12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Alzheimer's </a:t>
              </a:r>
              <a:r>
                <a:rPr lang="en-US" altLang="ko-KR"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t>
              </a:r>
              <a:r>
                <a:rPr lang="ko-KR" altLang="en-US"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dementia</a:t>
              </a:r>
              <a:endParaRPr lang="en-US" altLang="ko-KR"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nSpc>
                  <a:spcPct val="120000"/>
                </a:lnSpc>
              </a:pPr>
              <a:r>
                <a:rPr lang="ko-KR" altLang="en-US" sz="12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Research and development of artificial organs using stem cells when organs are damaged</a:t>
              </a:r>
            </a:p>
          </p:txBody>
        </p:sp>
        <p:grpSp>
          <p:nvGrpSpPr>
            <p:cNvPr id="35" name="그룹 34">
              <a:extLst>
                <a:ext uri="{FF2B5EF4-FFF2-40B4-BE49-F238E27FC236}">
                  <a16:creationId xmlns:a16="http://schemas.microsoft.com/office/drawing/2014/main" id="{020B0CFE-BDF6-B3BA-86B3-BD93ECE0C828}"/>
                </a:ext>
              </a:extLst>
            </p:cNvPr>
            <p:cNvGrpSpPr/>
            <p:nvPr/>
          </p:nvGrpSpPr>
          <p:grpSpPr>
            <a:xfrm>
              <a:off x="3133874" y="3357936"/>
              <a:ext cx="5845902" cy="1339662"/>
              <a:chOff x="3133874" y="3278142"/>
              <a:chExt cx="5845902" cy="1339662"/>
            </a:xfrm>
          </p:grpSpPr>
          <p:sp>
            <p:nvSpPr>
              <p:cNvPr id="11" name="모서리가 둥근 직사각형 10">
                <a:extLst>
                  <a:ext uri="{FF2B5EF4-FFF2-40B4-BE49-F238E27FC236}">
                    <a16:creationId xmlns:a16="http://schemas.microsoft.com/office/drawing/2014/main" id="{16BA0E0C-4DA8-49EA-F98A-415583B6504A}"/>
                  </a:ext>
                </a:extLst>
              </p:cNvPr>
              <p:cNvSpPr/>
              <p:nvPr/>
            </p:nvSpPr>
            <p:spPr>
              <a:xfrm>
                <a:off x="3213380" y="3278142"/>
                <a:ext cx="5232996" cy="431657"/>
              </a:xfrm>
              <a:prstGeom prst="roundRect">
                <a:avLst>
                  <a:gd name="adj" fmla="val 9091"/>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2. </a:t>
                </a:r>
                <a:r>
                  <a:rPr lang="ko-KR" altLang="en-US"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develop and produce natural product-derived biomaterials</a:t>
                </a:r>
              </a:p>
            </p:txBody>
          </p:sp>
          <p:sp>
            <p:nvSpPr>
              <p:cNvPr id="25" name="TextBox 24">
                <a:extLst>
                  <a:ext uri="{FF2B5EF4-FFF2-40B4-BE49-F238E27FC236}">
                    <a16:creationId xmlns:a16="http://schemas.microsoft.com/office/drawing/2014/main" id="{7B320D3E-9E12-994A-CA82-D512B4722E38}"/>
                  </a:ext>
                </a:extLst>
              </p:cNvPr>
              <p:cNvSpPr txBox="1"/>
              <p:nvPr/>
            </p:nvSpPr>
            <p:spPr>
              <a:xfrm>
                <a:off x="3133874" y="3773662"/>
                <a:ext cx="5845902" cy="844142"/>
              </a:xfrm>
              <a:prstGeom prst="rect">
                <a:avLst/>
              </a:prstGeom>
              <a:noFill/>
            </p:spPr>
            <p:txBody>
              <a:bodyPr wrap="square" rtlCol="0" anchor="ctr">
                <a:spAutoFit/>
              </a:bodyPr>
              <a:lstStyle/>
              <a:p>
                <a:pPr marL="285750" indent="-285750">
                  <a:lnSpc>
                    <a:spcPct val="12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Development of functional cosmetics using plant stem cells</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2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Developing technology to mass-produce microbial-enabled proteins</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2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Developed technology for mass production of enzymatic biomaterials for food products</a:t>
                </a:r>
              </a:p>
            </p:txBody>
          </p:sp>
        </p:grpSp>
        <p:grpSp>
          <p:nvGrpSpPr>
            <p:cNvPr id="34" name="그룹 33">
              <a:extLst>
                <a:ext uri="{FF2B5EF4-FFF2-40B4-BE49-F238E27FC236}">
                  <a16:creationId xmlns:a16="http://schemas.microsoft.com/office/drawing/2014/main" id="{6F61B9CB-0D7B-DCAE-F2C8-A42E49EB296C}"/>
                </a:ext>
              </a:extLst>
            </p:cNvPr>
            <p:cNvGrpSpPr/>
            <p:nvPr/>
          </p:nvGrpSpPr>
          <p:grpSpPr>
            <a:xfrm>
              <a:off x="3133874" y="5042376"/>
              <a:ext cx="5312502" cy="1343092"/>
              <a:chOff x="3133874" y="5042376"/>
              <a:chExt cx="5312502" cy="1343092"/>
            </a:xfrm>
          </p:grpSpPr>
          <p:sp>
            <p:nvSpPr>
              <p:cNvPr id="12" name="모서리가 둥근 직사각형 11">
                <a:extLst>
                  <a:ext uri="{FF2B5EF4-FFF2-40B4-BE49-F238E27FC236}">
                    <a16:creationId xmlns:a16="http://schemas.microsoft.com/office/drawing/2014/main" id="{48623FF1-CBBC-8CC5-A689-76467E0D958F}"/>
                  </a:ext>
                </a:extLst>
              </p:cNvPr>
              <p:cNvSpPr/>
              <p:nvPr/>
            </p:nvSpPr>
            <p:spPr>
              <a:xfrm>
                <a:off x="3213379" y="5042376"/>
                <a:ext cx="5232997" cy="431657"/>
              </a:xfrm>
              <a:prstGeom prst="roundRect">
                <a:avLst>
                  <a:gd name="adj" fmla="val 9091"/>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ko-KR"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 3. </a:t>
                </a:r>
                <a:r>
                  <a:rPr lang="ko-KR" altLang="en-US"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gene editing technology</a:t>
                </a:r>
              </a:p>
            </p:txBody>
          </p:sp>
          <p:sp>
            <p:nvSpPr>
              <p:cNvPr id="30" name="TextBox 29">
                <a:extLst>
                  <a:ext uri="{FF2B5EF4-FFF2-40B4-BE49-F238E27FC236}">
                    <a16:creationId xmlns:a16="http://schemas.microsoft.com/office/drawing/2014/main" id="{410A19B4-83DF-6788-E3DC-12B781C8CD29}"/>
                  </a:ext>
                </a:extLst>
              </p:cNvPr>
              <p:cNvSpPr txBox="1"/>
              <p:nvPr/>
            </p:nvSpPr>
            <p:spPr>
              <a:xfrm>
                <a:off x="3133874" y="5528310"/>
                <a:ext cx="3583185" cy="857158"/>
              </a:xfrm>
              <a:prstGeom prst="rect">
                <a:avLst/>
              </a:prstGeom>
              <a:noFill/>
            </p:spPr>
            <p:txBody>
              <a:bodyPr wrap="square" rtlCol="0" anchor="ctr">
                <a:spAutoFit/>
              </a:bodyPr>
              <a:lstStyle/>
              <a:p>
                <a:pPr marL="285750" indent="-285750">
                  <a:lnSpc>
                    <a:spcPct val="12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Molecular diagnostics</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RNAI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drug discovery</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2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Animal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plant stem cell culture techniques</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2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Cell injection development technologies</a:t>
                </a:r>
              </a:p>
            </p:txBody>
          </p:sp>
        </p:grpSp>
      </p:grpSp>
    </p:spTree>
    <p:extLst>
      <p:ext uri="{BB962C8B-B14F-4D97-AF65-F5344CB8AC3E}">
        <p14:creationId xmlns:p14="http://schemas.microsoft.com/office/powerpoint/2010/main" val="3955432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610600" y="333047"/>
            <a:ext cx="3301275" cy="934253"/>
            <a:chOff x="8610600" y="333047"/>
            <a:chExt cx="3301275"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610600" y="333047"/>
              <a:ext cx="330127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8991600" y="682525"/>
              <a:ext cx="277173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r>
                <a:rPr lang="en-US" altLang="ko-KR" sz="1600" spc="-150" dirty="0">
                  <a:solidFill>
                    <a:srgbClr val="191B3F"/>
                  </a:solidFill>
                  <a:latin typeface="Arial" panose="020B0604020202020204" pitchFamily="34" charset="0"/>
                  <a:ea typeface="NanumBarunGothic" panose="020B0603020101020101" pitchFamily="34" charset="-127"/>
                </a:rPr>
                <a:t> </a:t>
              </a: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04</a:t>
            </a:r>
          </a:p>
        </p:txBody>
      </p:sp>
      <p:sp>
        <p:nvSpPr>
          <p:cNvPr id="33" name="TextBox 32">
            <a:extLst>
              <a:ext uri="{FF2B5EF4-FFF2-40B4-BE49-F238E27FC236}">
                <a16:creationId xmlns:a16="http://schemas.microsoft.com/office/drawing/2014/main" id="{58F8DF08-A98E-0D61-F663-6FA9846D2F41}"/>
              </a:ext>
            </a:extLst>
          </p:cNvPr>
          <p:cNvSpPr txBox="1"/>
          <p:nvPr/>
        </p:nvSpPr>
        <p:spPr>
          <a:xfrm>
            <a:off x="1269575" y="333047"/>
            <a:ext cx="2085234" cy="400110"/>
          </a:xfrm>
          <a:prstGeom prst="rect">
            <a:avLst/>
          </a:prstGeom>
          <a:noFill/>
        </p:spPr>
        <p:txBody>
          <a:bodyPr wrap="square" rtlCol="0" anchor="ctr">
            <a:spAutoFit/>
          </a:bodyPr>
          <a:lstStyle/>
          <a:p>
            <a:r>
              <a:rPr lang="ko-KR" altLang="en-US" sz="2000" b="1" spc="-150" dirty="0">
                <a:solidFill>
                  <a:srgbClr val="191B3F"/>
                </a:solidFill>
                <a:latin typeface="Arial" panose="020B0604020202020204" pitchFamily="34" charset="0"/>
                <a:ea typeface="NanumBarunGothic" panose="020B0603020101020101" pitchFamily="34" charset="-127"/>
              </a:rPr>
              <a:t>Business strategy</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792B0BDC-275E-ADEC-0808-FA24745AA1E3}"/>
              </a:ext>
            </a:extLst>
          </p:cNvPr>
          <p:cNvSpPr/>
          <p:nvPr/>
        </p:nvSpPr>
        <p:spPr>
          <a:xfrm>
            <a:off x="-442352" y="3001143"/>
            <a:ext cx="3655732" cy="276999"/>
          </a:xfrm>
          <a:prstGeom prst="rect">
            <a:avLst/>
          </a:prstGeom>
          <a:ln>
            <a:noFill/>
          </a:ln>
        </p:spPr>
        <p:txBody>
          <a:bodyPr wrap="square">
            <a:spAutoFit/>
          </a:bodyPr>
          <a:lstStyle/>
          <a:p>
            <a:pPr algn="ctr"/>
            <a:endParaRPr lang="ko-KR" altLang="en-US" sz="1200" dirty="0">
              <a:solidFill>
                <a:schemeClr val="bg1"/>
              </a:solidFill>
              <a:latin typeface="Arial" panose="020B0604020202020204" pitchFamily="34" charset="0"/>
              <a:ea typeface="NanumBarunGothic" panose="020B0603020101020101" pitchFamily="34" charset="-127"/>
              <a:cs typeface="Arial" panose="020B0604020202020204" pitchFamily="34" charset="0"/>
            </a:endParaRPr>
          </a:p>
        </p:txBody>
      </p:sp>
      <p:grpSp>
        <p:nvGrpSpPr>
          <p:cNvPr id="14" name="그룹 13">
            <a:extLst>
              <a:ext uri="{FF2B5EF4-FFF2-40B4-BE49-F238E27FC236}">
                <a16:creationId xmlns:a16="http://schemas.microsoft.com/office/drawing/2014/main" id="{8097EA9B-3C59-7D40-214D-DE97CCBA0627}"/>
              </a:ext>
            </a:extLst>
          </p:cNvPr>
          <p:cNvGrpSpPr/>
          <p:nvPr/>
        </p:nvGrpSpPr>
        <p:grpSpPr>
          <a:xfrm>
            <a:off x="749233" y="1913815"/>
            <a:ext cx="10693533" cy="3854602"/>
            <a:chOff x="1635556" y="3359786"/>
            <a:chExt cx="8756503" cy="3156378"/>
          </a:xfrm>
        </p:grpSpPr>
        <p:sp>
          <p:nvSpPr>
            <p:cNvPr id="18" name="타원 17">
              <a:extLst>
                <a:ext uri="{FF2B5EF4-FFF2-40B4-BE49-F238E27FC236}">
                  <a16:creationId xmlns:a16="http://schemas.microsoft.com/office/drawing/2014/main" id="{CFB8CA27-F21E-183F-AD76-9E8856B7E036}"/>
                </a:ext>
              </a:extLst>
            </p:cNvPr>
            <p:cNvSpPr/>
            <p:nvPr/>
          </p:nvSpPr>
          <p:spPr>
            <a:xfrm>
              <a:off x="1635556" y="3359786"/>
              <a:ext cx="1380725" cy="1380725"/>
            </a:xfrm>
            <a:prstGeom prst="ellipse">
              <a:avLst/>
            </a:prstGeom>
            <a:blipFill>
              <a:blip r:embed="rId2"/>
              <a:stretch>
                <a:fillRect l="41" t="-1751" r="41" b="-1751"/>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9" name="타원 18">
              <a:extLst>
                <a:ext uri="{FF2B5EF4-FFF2-40B4-BE49-F238E27FC236}">
                  <a16:creationId xmlns:a16="http://schemas.microsoft.com/office/drawing/2014/main" id="{0E1D4AEF-FCBE-169A-9366-8257C4EA7F70}"/>
                </a:ext>
              </a:extLst>
            </p:cNvPr>
            <p:cNvSpPr/>
            <p:nvPr/>
          </p:nvSpPr>
          <p:spPr>
            <a:xfrm>
              <a:off x="1635556" y="5135439"/>
              <a:ext cx="1380725" cy="1380725"/>
            </a:xfrm>
            <a:prstGeom prst="ellipse">
              <a:avLst/>
            </a:prstGeom>
            <a:blipFill>
              <a:blip r:embed="rId3"/>
              <a:stretch>
                <a:fillRect l="41" t="-252" r="41" b="-25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1" name="모서리가 둥근 직사각형 10">
              <a:extLst>
                <a:ext uri="{FF2B5EF4-FFF2-40B4-BE49-F238E27FC236}">
                  <a16:creationId xmlns:a16="http://schemas.microsoft.com/office/drawing/2014/main" id="{16BA0E0C-4DA8-49EA-F98A-415583B6504A}"/>
                </a:ext>
              </a:extLst>
            </p:cNvPr>
            <p:cNvSpPr/>
            <p:nvPr/>
          </p:nvSpPr>
          <p:spPr>
            <a:xfrm>
              <a:off x="3682403" y="3439580"/>
              <a:ext cx="5638451" cy="431657"/>
            </a:xfrm>
            <a:prstGeom prst="roundRect">
              <a:avLst>
                <a:gd name="adj" fmla="val 9091"/>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ko-KR"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  4. Protein therapy: Development </a:t>
              </a:r>
              <a:r>
                <a:rPr lang="ko-KR" altLang="en-US"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of </a:t>
              </a:r>
              <a:r>
                <a:rPr lang="ko-KR" altLang="en-US" sz="1600" b="1" spc="-150" dirty="0" err="1">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membrane-free stem </a:t>
              </a:r>
              <a:r>
                <a:rPr lang="ko-KR" altLang="en-US"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cell-based </a:t>
              </a:r>
              <a:r>
                <a:rPr lang="en-US" altLang="ko-KR"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exosomes</a:t>
              </a:r>
            </a:p>
          </p:txBody>
        </p:sp>
        <p:sp>
          <p:nvSpPr>
            <p:cNvPr id="25" name="TextBox 24">
              <a:extLst>
                <a:ext uri="{FF2B5EF4-FFF2-40B4-BE49-F238E27FC236}">
                  <a16:creationId xmlns:a16="http://schemas.microsoft.com/office/drawing/2014/main" id="{7B320D3E-9E12-994A-CA82-D512B4722E38}"/>
                </a:ext>
              </a:extLst>
            </p:cNvPr>
            <p:cNvSpPr txBox="1"/>
            <p:nvPr/>
          </p:nvSpPr>
          <p:spPr>
            <a:xfrm>
              <a:off x="3602898" y="3873308"/>
              <a:ext cx="6789161" cy="967727"/>
            </a:xfrm>
            <a:prstGeom prst="rect">
              <a:avLst/>
            </a:prstGeom>
            <a:noFill/>
          </p:spPr>
          <p:txBody>
            <a:bodyPr wrap="square" rtlCol="0" anchor="ctr">
              <a:spAutoFit/>
            </a:bodyPr>
            <a:lstStyle/>
            <a:p>
              <a:pPr marL="285750" indent="-285750">
                <a:lnSpc>
                  <a:spcPct val="13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the heart of the development and treatment of human disease are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proteins.</a:t>
              </a:r>
            </a:p>
            <a:p>
              <a:pPr marL="285750" indent="-285750">
                <a:lnSpc>
                  <a:spcPct val="13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Developing and applying protein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therapies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to restore function when proteins are excessive</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deficient</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or have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lost their function (</a:t>
              </a:r>
              <a:r>
                <a:rPr lang="ko-KR" altLang="en-US"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membrane-free stem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cell-based exosomes) </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3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Developing Nanoparticles (Nanomaterials</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Cancer Therapeutics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via Exosomes</a:t>
              </a:r>
            </a:p>
          </p:txBody>
        </p:sp>
        <p:sp>
          <p:nvSpPr>
            <p:cNvPr id="12" name="모서리가 둥근 직사각형 11">
              <a:extLst>
                <a:ext uri="{FF2B5EF4-FFF2-40B4-BE49-F238E27FC236}">
                  <a16:creationId xmlns:a16="http://schemas.microsoft.com/office/drawing/2014/main" id="{48623FF1-CBBC-8CC5-A689-76467E0D958F}"/>
                </a:ext>
              </a:extLst>
            </p:cNvPr>
            <p:cNvSpPr/>
            <p:nvPr/>
          </p:nvSpPr>
          <p:spPr>
            <a:xfrm>
              <a:off x="3682402" y="5124020"/>
              <a:ext cx="5638451" cy="431657"/>
            </a:xfrm>
            <a:prstGeom prst="roundRect">
              <a:avLst>
                <a:gd name="adj" fmla="val 9091"/>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ko-KR"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   5. </a:t>
              </a:r>
              <a:r>
                <a:rPr lang="ko-KR" altLang="en-US" sz="1600" b="1" spc="-150" dirty="0">
                  <a:gradFill>
                    <a:gsLst>
                      <a:gs pos="100000">
                        <a:schemeClr val="bg1"/>
                      </a:gs>
                      <a:gs pos="100000">
                        <a:srgbClr val="EBCC1A"/>
                      </a:gs>
                    </a:gsLst>
                    <a:lin ang="0" scaled="1"/>
                  </a:gradFill>
                  <a:latin typeface="Arial" panose="020B0604020202020204" pitchFamily="34" charset="0"/>
                  <a:ea typeface="NanumBarunGothic" panose="020B0603020101020101" pitchFamily="34" charset="-127"/>
                  <a:cs typeface="Times New Roman" panose="02020603050405020304" pitchFamily="18" charset="0"/>
                </a:rPr>
                <a:t>Developed Cryobiology-based freeze-drying process technology</a:t>
              </a:r>
            </a:p>
          </p:txBody>
        </p:sp>
        <p:sp>
          <p:nvSpPr>
            <p:cNvPr id="30" name="TextBox 29">
              <a:extLst>
                <a:ext uri="{FF2B5EF4-FFF2-40B4-BE49-F238E27FC236}">
                  <a16:creationId xmlns:a16="http://schemas.microsoft.com/office/drawing/2014/main" id="{410A19B4-83DF-6788-E3DC-12B781C8CD29}"/>
                </a:ext>
              </a:extLst>
            </p:cNvPr>
            <p:cNvSpPr txBox="1"/>
            <p:nvPr/>
          </p:nvSpPr>
          <p:spPr>
            <a:xfrm>
              <a:off x="3602898" y="5663331"/>
              <a:ext cx="6789161" cy="750407"/>
            </a:xfrm>
            <a:prstGeom prst="rect">
              <a:avLst/>
            </a:prstGeom>
            <a:noFill/>
          </p:spPr>
          <p:txBody>
            <a:bodyPr wrap="square" rtlCol="0" anchor="ctr">
              <a:spAutoFit/>
            </a:bodyPr>
            <a:lstStyle/>
            <a:p>
              <a:pPr marL="285750" indent="-285750">
                <a:lnSpc>
                  <a:spcPct val="130000"/>
                </a:lnSpc>
                <a:buFont typeface="Wingdings" pitchFamily="2" charset="2"/>
                <a:buChar char="ü"/>
              </a:pP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Antifreeze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glycoproteins</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(AFPS)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research and development</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nSpc>
                  <a:spcPct val="130000"/>
                </a:lnSpc>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 Extensive utilization of microbes preserved in permafrost</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marL="285750" indent="-285750">
                <a:lnSpc>
                  <a:spcPct val="130000"/>
                </a:lnSpc>
                <a:buFont typeface="Wingdings" pitchFamily="2" charset="2"/>
                <a:buChar char="ü"/>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Life-extension-based </a:t>
              </a:r>
              <a:r>
                <a:rPr lang="ko-KR" altLang="en-US" sz="1400" spc="-150" dirty="0">
                  <a:solidFill>
                    <a:schemeClr val="tx1">
                      <a:lumMod val="65000"/>
                      <a:lumOff val="35000"/>
                    </a:schemeClr>
                  </a:solidFill>
                  <a:latin typeface="Arial" panose="020B0604020202020204" pitchFamily="34" charset="0"/>
                  <a:ea typeface="NanumBarunGothic" panose="020B0603020101020101" pitchFamily="34" charset="-127"/>
                </a:rPr>
                <a:t>technologies</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to turn back the biological clock    </a:t>
              </a:r>
              <a:endParaRPr lang="en-US" altLang="ko-KR" sz="1400" spc="-150" dirty="0">
                <a:solidFill>
                  <a:schemeClr val="tx1">
                    <a:lumMod val="65000"/>
                    <a:lumOff val="35000"/>
                  </a:schemeClr>
                </a:solidFill>
                <a:latin typeface="Arial" panose="020B0604020202020204" pitchFamily="34" charset="0"/>
                <a:ea typeface="NanumBarunGothic" panose="020B0603020101020101" pitchFamily="34" charset="-127"/>
              </a:endParaRPr>
            </a:p>
          </p:txBody>
        </p:sp>
      </p:grpSp>
    </p:spTree>
    <p:extLst>
      <p:ext uri="{BB962C8B-B14F-4D97-AF65-F5344CB8AC3E}">
        <p14:creationId xmlns:p14="http://schemas.microsoft.com/office/powerpoint/2010/main" val="2031115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BDB9569-5BA4-840A-D8AB-1FA383D41C96}"/>
              </a:ext>
            </a:extLst>
          </p:cNvPr>
          <p:cNvPicPr>
            <a:picLocks noChangeAspect="1"/>
          </p:cNvPicPr>
          <p:nvPr/>
        </p:nvPicPr>
        <p:blipFill>
          <a:blip r:embed="rId2"/>
          <a:stretch>
            <a:fillRect/>
          </a:stretch>
        </p:blipFill>
        <p:spPr>
          <a:xfrm>
            <a:off x="0" y="0"/>
            <a:ext cx="12192000" cy="6857999"/>
          </a:xfrm>
          <a:prstGeom prst="rect">
            <a:avLst/>
          </a:prstGeom>
        </p:spPr>
      </p:pic>
      <p:grpSp>
        <p:nvGrpSpPr>
          <p:cNvPr id="9" name="그룹 8">
            <a:extLst>
              <a:ext uri="{FF2B5EF4-FFF2-40B4-BE49-F238E27FC236}">
                <a16:creationId xmlns:a16="http://schemas.microsoft.com/office/drawing/2014/main" id="{BC176A15-9E4D-A70C-D9B6-7873BA6C3C1B}"/>
              </a:ext>
            </a:extLst>
          </p:cNvPr>
          <p:cNvGrpSpPr/>
          <p:nvPr/>
        </p:nvGrpSpPr>
        <p:grpSpPr>
          <a:xfrm>
            <a:off x="1043156" y="2273633"/>
            <a:ext cx="5814842" cy="1956834"/>
            <a:chOff x="1107357" y="2212943"/>
            <a:chExt cx="3259268" cy="1096821"/>
          </a:xfrm>
        </p:grpSpPr>
        <p:sp>
          <p:nvSpPr>
            <p:cNvPr id="12" name="TextBox 11">
              <a:extLst>
                <a:ext uri="{FF2B5EF4-FFF2-40B4-BE49-F238E27FC236}">
                  <a16:creationId xmlns:a16="http://schemas.microsoft.com/office/drawing/2014/main" id="{86DBA515-FCC3-53EA-A7E1-031B52B12C0A}"/>
                </a:ext>
              </a:extLst>
            </p:cNvPr>
            <p:cNvSpPr txBox="1"/>
            <p:nvPr/>
          </p:nvSpPr>
          <p:spPr>
            <a:xfrm>
              <a:off x="1107357" y="2212943"/>
              <a:ext cx="579119" cy="853930"/>
            </a:xfrm>
            <a:prstGeom prst="rect">
              <a:avLst/>
            </a:prstGeom>
            <a:noFill/>
          </p:spPr>
          <p:txBody>
            <a:bodyPr wrap="square" rtlCol="0">
              <a:spAutoFit/>
            </a:bodyPr>
            <a:lstStyle/>
            <a:p>
              <a:pPr algn="ctr">
                <a:spcAft>
                  <a:spcPts val="600"/>
                </a:spcAft>
              </a:pPr>
              <a:r>
                <a:rPr lang="en-US" altLang="ko-KR" sz="4400" b="1" spc="-150" dirty="0">
                  <a:solidFill>
                    <a:schemeClr val="bg1"/>
                  </a:solidFill>
                  <a:latin typeface="Arial" panose="020B0604020202020204" pitchFamily="34" charset="0"/>
                  <a:ea typeface="NanumBarunGothic" panose="020B0603020101020101" pitchFamily="34" charset="-127"/>
                </a:rPr>
                <a:t>0</a:t>
              </a:r>
            </a:p>
            <a:p>
              <a:pPr algn="ctr">
                <a:spcAft>
                  <a:spcPts val="600"/>
                </a:spcAft>
              </a:pPr>
              <a:r>
                <a:rPr lang="en-US" altLang="ko-KR" sz="4400" b="1" spc="-150" dirty="0">
                  <a:solidFill>
                    <a:schemeClr val="bg1"/>
                  </a:solidFill>
                  <a:latin typeface="Arial" panose="020B0604020202020204" pitchFamily="34" charset="0"/>
                  <a:ea typeface="NanumBarunGothic" panose="020B0603020101020101" pitchFamily="34" charset="-127"/>
                </a:rPr>
                <a:t>5</a:t>
              </a:r>
            </a:p>
          </p:txBody>
        </p:sp>
        <p:sp>
          <p:nvSpPr>
            <p:cNvPr id="13" name="TextBox 12">
              <a:extLst>
                <a:ext uri="{FF2B5EF4-FFF2-40B4-BE49-F238E27FC236}">
                  <a16:creationId xmlns:a16="http://schemas.microsoft.com/office/drawing/2014/main" id="{6167A579-DC43-D61C-EC3D-22857CC2DFF3}"/>
                </a:ext>
              </a:extLst>
            </p:cNvPr>
            <p:cNvSpPr txBox="1"/>
            <p:nvPr/>
          </p:nvSpPr>
          <p:spPr>
            <a:xfrm>
              <a:off x="1633139" y="2609944"/>
              <a:ext cx="2253042" cy="699820"/>
            </a:xfrm>
            <a:prstGeom prst="rect">
              <a:avLst/>
            </a:prstGeom>
            <a:noFill/>
          </p:spPr>
          <p:txBody>
            <a:bodyPr wrap="square" rtlCol="0" anchor="ctr">
              <a:spAutoFit/>
            </a:bodyPr>
            <a:lstStyle/>
            <a:p>
              <a:pPr marL="457200" indent="-457200">
                <a:lnSpc>
                  <a:spcPct val="130000"/>
                </a:lnSpc>
                <a:buAutoNum type="arabicParenBoth"/>
              </a:pPr>
              <a:r>
                <a:rPr lang="en-HK" altLang="ko-KR" sz="2000" spc="-150" dirty="0">
                  <a:solidFill>
                    <a:schemeClr val="bg1"/>
                  </a:solidFill>
                  <a:latin typeface="Arial" panose="020B0604020202020204" pitchFamily="34" charset="0"/>
                  <a:ea typeface="NanumBarunGothic" panose="020B0603020101020101" pitchFamily="34" charset="-127"/>
                </a:rPr>
                <a:t>Timeline</a:t>
              </a:r>
              <a:r>
                <a:rPr lang="ko-KR" altLang="en-US" sz="2000" spc="-150" dirty="0">
                  <a:solidFill>
                    <a:schemeClr val="bg1"/>
                  </a:solidFill>
                  <a:latin typeface="Arial" panose="020B0604020202020204" pitchFamily="34" charset="0"/>
                  <a:ea typeface="NanumBarunGothic" panose="020B0603020101020101" pitchFamily="34" charset="-127"/>
                </a:rPr>
                <a:t> </a:t>
              </a:r>
              <a:endParaRPr lang="en-US" altLang="ko-KR" sz="2000" spc="-150" dirty="0">
                <a:solidFill>
                  <a:schemeClr val="bg1"/>
                </a:solidFill>
                <a:latin typeface="Arial" panose="020B0604020202020204" pitchFamily="34" charset="0"/>
                <a:ea typeface="NanumBarunGothic" panose="020B0603020101020101" pitchFamily="34" charset="-127"/>
              </a:endParaRPr>
            </a:p>
            <a:p>
              <a:pPr marL="457200" indent="-457200">
                <a:lnSpc>
                  <a:spcPct val="130000"/>
                </a:lnSpc>
                <a:buAutoNum type="arabicParenBoth"/>
              </a:pPr>
              <a:r>
                <a:rPr lang="ko-KR" altLang="en-US" sz="2000" spc="-150" dirty="0">
                  <a:solidFill>
                    <a:schemeClr val="bg1"/>
                  </a:solidFill>
                  <a:latin typeface="Arial" panose="020B0604020202020204" pitchFamily="34" charset="0"/>
                  <a:ea typeface="NanumBarunGothic" panose="020B0603020101020101" pitchFamily="34" charset="-127"/>
                </a:rPr>
                <a:t>Product launch planning</a:t>
              </a:r>
              <a:endParaRPr lang="en-US" altLang="ko-KR" sz="2000" spc="-150" dirty="0">
                <a:solidFill>
                  <a:schemeClr val="bg1"/>
                </a:solidFill>
                <a:latin typeface="Arial" panose="020B0604020202020204" pitchFamily="34" charset="0"/>
                <a:ea typeface="NanumBarunGothic" panose="020B0603020101020101" pitchFamily="34" charset="-127"/>
              </a:endParaRPr>
            </a:p>
            <a:p>
              <a:pPr marL="457200" indent="-457200">
                <a:lnSpc>
                  <a:spcPct val="130000"/>
                </a:lnSpc>
                <a:buAutoNum type="arabicParenBoth"/>
              </a:pPr>
              <a:r>
                <a:rPr lang="en-HK" altLang="ko-KR" sz="2000" spc="-150" dirty="0">
                  <a:solidFill>
                    <a:schemeClr val="bg1"/>
                  </a:solidFill>
                  <a:latin typeface="Arial" panose="020B0604020202020204" pitchFamily="34" charset="0"/>
                  <a:ea typeface="NanumBarunGothic" panose="020B0603020101020101" pitchFamily="34" charset="-127"/>
                </a:rPr>
                <a:t>N</a:t>
              </a:r>
              <a:r>
                <a:rPr lang="ko-KR" altLang="en-US" sz="2000" spc="-150" dirty="0" err="1">
                  <a:solidFill>
                    <a:schemeClr val="bg1"/>
                  </a:solidFill>
                  <a:latin typeface="Arial" panose="020B0604020202020204" pitchFamily="34" charset="0"/>
                  <a:ea typeface="NanumBarunGothic" panose="020B0603020101020101" pitchFamily="34" charset="-127"/>
                </a:rPr>
                <a:t>ext</a:t>
              </a:r>
              <a:r>
                <a:rPr lang="ko-KR" altLang="en-US" sz="2000" spc="-150" dirty="0">
                  <a:solidFill>
                    <a:schemeClr val="bg1"/>
                  </a:solidFill>
                  <a:latin typeface="Arial" panose="020B0604020202020204" pitchFamily="34" charset="0"/>
                  <a:ea typeface="NanumBarunGothic" panose="020B0603020101020101" pitchFamily="34" charset="-127"/>
                </a:rPr>
                <a:t> </a:t>
              </a:r>
              <a:r>
                <a:rPr lang="en-HK" altLang="ko-KR" sz="2000" spc="-150" dirty="0">
                  <a:solidFill>
                    <a:schemeClr val="bg1"/>
                  </a:solidFill>
                  <a:latin typeface="Arial" panose="020B0604020202020204" pitchFamily="34" charset="0"/>
                  <a:ea typeface="NanumBarunGothic" panose="020B0603020101020101" pitchFamily="34" charset="-127"/>
                </a:rPr>
                <a:t>step</a:t>
              </a:r>
              <a:endParaRPr lang="en-US" altLang="ko-KR" sz="2000" spc="-150" dirty="0">
                <a:solidFill>
                  <a:schemeClr val="bg1"/>
                </a:solidFill>
                <a:latin typeface="Arial" panose="020B0604020202020204" pitchFamily="34" charset="0"/>
                <a:ea typeface="NanumBarunGothic" panose="020B0603020101020101" pitchFamily="34" charset="-127"/>
              </a:endParaRPr>
            </a:p>
          </p:txBody>
        </p:sp>
        <p:sp>
          <p:nvSpPr>
            <p:cNvPr id="14" name="TextBox 13">
              <a:extLst>
                <a:ext uri="{FF2B5EF4-FFF2-40B4-BE49-F238E27FC236}">
                  <a16:creationId xmlns:a16="http://schemas.microsoft.com/office/drawing/2014/main" id="{77B14000-4EE9-C945-67BE-55C0AF8E48F3}"/>
                </a:ext>
              </a:extLst>
            </p:cNvPr>
            <p:cNvSpPr txBox="1"/>
            <p:nvPr/>
          </p:nvSpPr>
          <p:spPr>
            <a:xfrm>
              <a:off x="1686475" y="2212943"/>
              <a:ext cx="2680150" cy="323889"/>
            </a:xfrm>
            <a:prstGeom prst="rect">
              <a:avLst/>
            </a:prstGeom>
            <a:noFill/>
          </p:spPr>
          <p:txBody>
            <a:bodyPr wrap="square" rtlCol="0">
              <a:spAutoFit/>
            </a:bodyPr>
            <a:lstStyle/>
            <a:p>
              <a:pPr>
                <a:lnSpc>
                  <a:spcPct val="150000"/>
                </a:lnSpc>
                <a:spcAft>
                  <a:spcPts val="600"/>
                </a:spcAft>
              </a:pPr>
              <a:r>
                <a:rPr lang="en-HK" altLang="ko-KR" sz="2400" b="1" spc="-150" dirty="0">
                  <a:solidFill>
                    <a:srgbClr val="FFFF00"/>
                  </a:solidFill>
                  <a:latin typeface="Arial" panose="020B0604020202020204" pitchFamily="34" charset="0"/>
                  <a:ea typeface="NanumBarunGothic" panose="020B0603020101020101" pitchFamily="34" charset="-127"/>
                </a:rPr>
                <a:t>P</a:t>
              </a:r>
              <a:r>
                <a:rPr lang="ko-KR" altLang="en-US" sz="2400" b="1" spc="-150" dirty="0" err="1">
                  <a:solidFill>
                    <a:srgbClr val="FFFF00"/>
                  </a:solidFill>
                  <a:latin typeface="Arial" panose="020B0604020202020204" pitchFamily="34" charset="0"/>
                  <a:ea typeface="NanumBarunGothic" panose="020B0603020101020101" pitchFamily="34" charset="-127"/>
                </a:rPr>
                <a:t>roduct</a:t>
              </a:r>
              <a:r>
                <a:rPr lang="ko-KR" altLang="en-US" sz="2400" b="1" spc="-150" dirty="0">
                  <a:solidFill>
                    <a:srgbClr val="FFFF00"/>
                  </a:solidFill>
                  <a:latin typeface="Arial" panose="020B0604020202020204" pitchFamily="34" charset="0"/>
                  <a:ea typeface="NanumBarunGothic" panose="020B0603020101020101" pitchFamily="34" charset="-127"/>
                </a:rPr>
                <a:t> release planning</a:t>
              </a:r>
              <a:endParaRPr lang="en-US" altLang="ko-KR" sz="2400" b="1" spc="-150" dirty="0">
                <a:solidFill>
                  <a:srgbClr val="FFFF00"/>
                </a:solidFill>
                <a:latin typeface="Arial" panose="020B0604020202020204" pitchFamily="34" charset="0"/>
                <a:ea typeface="NanumBarunGothic" panose="020B0603020101020101" pitchFamily="34" charset="-127"/>
              </a:endParaRPr>
            </a:p>
          </p:txBody>
        </p:sp>
      </p:grpSp>
    </p:spTree>
    <p:extLst>
      <p:ext uri="{BB962C8B-B14F-4D97-AF65-F5344CB8AC3E}">
        <p14:creationId xmlns:p14="http://schemas.microsoft.com/office/powerpoint/2010/main" val="1398306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036151" y="333047"/>
            <a:ext cx="2875724" cy="934253"/>
            <a:chOff x="9036151" y="333047"/>
            <a:chExt cx="2875724"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9036151" y="333047"/>
              <a:ext cx="2875724"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05</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69575" y="333047"/>
            <a:ext cx="4791888" cy="688033"/>
            <a:chOff x="1170821" y="333047"/>
            <a:chExt cx="4467548" cy="688033"/>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1" y="682526"/>
              <a:ext cx="446754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(1) </a:t>
              </a:r>
              <a:r>
                <a:rPr lang="en-HK" altLang="ko-KR"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Timeline</a:t>
              </a:r>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2776462" cy="400110"/>
            </a:xfrm>
            <a:prstGeom prst="rect">
              <a:avLst/>
            </a:prstGeom>
            <a:noFill/>
          </p:spPr>
          <p:txBody>
            <a:bodyPr wrap="square" rtlCol="0" anchor="ctr">
              <a:spAutoFit/>
            </a:bodyPr>
            <a:lstStyle/>
            <a:p>
              <a:r>
                <a:rPr lang="en-HK" altLang="ko-KR" sz="2000" b="1" spc="-150" dirty="0">
                  <a:solidFill>
                    <a:srgbClr val="191B3F"/>
                  </a:solidFill>
                  <a:latin typeface="Arial" panose="020B0604020202020204" pitchFamily="34" charset="0"/>
                  <a:ea typeface="NanumBarunGothic" panose="020B0603020101020101" pitchFamily="34" charset="-127"/>
                </a:rPr>
                <a:t>P</a:t>
              </a:r>
              <a:r>
                <a:rPr lang="ko-KR" altLang="en-US" sz="2000" b="1" spc="-150" dirty="0" err="1">
                  <a:solidFill>
                    <a:srgbClr val="191B3F"/>
                  </a:solidFill>
                  <a:latin typeface="Arial" panose="020B0604020202020204" pitchFamily="34" charset="0"/>
                  <a:ea typeface="NanumBarunGothic" panose="020B0603020101020101" pitchFamily="34" charset="-127"/>
                </a:rPr>
                <a:t>roduct</a:t>
              </a:r>
              <a:r>
                <a:rPr lang="ko-KR" altLang="en-US" sz="2000" b="1" spc="-150" dirty="0">
                  <a:solidFill>
                    <a:srgbClr val="191B3F"/>
                  </a:solidFill>
                  <a:latin typeface="Arial" panose="020B0604020202020204" pitchFamily="34" charset="0"/>
                  <a:ea typeface="NanumBarunGothic" panose="020B0603020101020101" pitchFamily="34" charset="-127"/>
                </a:rPr>
                <a:t> </a:t>
              </a:r>
              <a:r>
                <a:rPr lang="en-HK" altLang="ko-KR" sz="2000" b="1" spc="-150" dirty="0">
                  <a:solidFill>
                    <a:srgbClr val="191B3F"/>
                  </a:solidFill>
                  <a:latin typeface="Arial" panose="020B0604020202020204" pitchFamily="34" charset="0"/>
                  <a:ea typeface="NanumBarunGothic" panose="020B0603020101020101" pitchFamily="34" charset="-127"/>
                </a:rPr>
                <a:t>launch </a:t>
              </a:r>
              <a:r>
                <a:rPr lang="ko-KR" altLang="en-US" sz="2000" b="1" spc="-150" dirty="0" err="1">
                  <a:solidFill>
                    <a:srgbClr val="191B3F"/>
                  </a:solidFill>
                  <a:latin typeface="Arial" panose="020B0604020202020204" pitchFamily="34" charset="0"/>
                  <a:ea typeface="NanumBarunGothic" panose="020B0603020101020101" pitchFamily="34" charset="-127"/>
                </a:rPr>
                <a:t>planning</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grpSp>
        <p:nvGrpSpPr>
          <p:cNvPr id="88" name="그룹 87">
            <a:extLst>
              <a:ext uri="{FF2B5EF4-FFF2-40B4-BE49-F238E27FC236}">
                <a16:creationId xmlns:a16="http://schemas.microsoft.com/office/drawing/2014/main" id="{4FE07134-59D0-D79F-1CD7-45718159DA52}"/>
              </a:ext>
            </a:extLst>
          </p:cNvPr>
          <p:cNvGrpSpPr/>
          <p:nvPr/>
        </p:nvGrpSpPr>
        <p:grpSpPr>
          <a:xfrm>
            <a:off x="-603262" y="1757692"/>
            <a:ext cx="12238872" cy="4417782"/>
            <a:chOff x="-442352" y="1641400"/>
            <a:chExt cx="12238872" cy="4417782"/>
          </a:xfrm>
        </p:grpSpPr>
        <p:sp>
          <p:nvSpPr>
            <p:cNvPr id="10" name="직사각형 9">
              <a:extLst>
                <a:ext uri="{FF2B5EF4-FFF2-40B4-BE49-F238E27FC236}">
                  <a16:creationId xmlns:a16="http://schemas.microsoft.com/office/drawing/2014/main" id="{792B0BDC-275E-ADEC-0808-FA24745AA1E3}"/>
                </a:ext>
              </a:extLst>
            </p:cNvPr>
            <p:cNvSpPr/>
            <p:nvPr/>
          </p:nvSpPr>
          <p:spPr>
            <a:xfrm>
              <a:off x="-442352" y="3001143"/>
              <a:ext cx="3655732" cy="276999"/>
            </a:xfrm>
            <a:prstGeom prst="rect">
              <a:avLst/>
            </a:prstGeom>
            <a:ln>
              <a:noFill/>
            </a:ln>
          </p:spPr>
          <p:txBody>
            <a:bodyPr wrap="square">
              <a:spAutoFit/>
            </a:bodyPr>
            <a:lstStyle/>
            <a:p>
              <a:pPr algn="ctr"/>
              <a:endParaRPr lang="ko-KR" altLang="en-US" sz="1200" dirty="0">
                <a:solidFill>
                  <a:schemeClr val="bg1"/>
                </a:solidFill>
                <a:latin typeface="Arial" panose="020B0604020202020204" pitchFamily="34" charset="0"/>
                <a:ea typeface="NanumBarunGothic" panose="020B0603020101020101" pitchFamily="34" charset="-127"/>
                <a:cs typeface="Arial" panose="020B0604020202020204" pitchFamily="34" charset="0"/>
              </a:endParaRPr>
            </a:p>
          </p:txBody>
        </p:sp>
        <p:sp>
          <p:nvSpPr>
            <p:cNvPr id="2" name="직사각형 1">
              <a:extLst>
                <a:ext uri="{FF2B5EF4-FFF2-40B4-BE49-F238E27FC236}">
                  <a16:creationId xmlns:a16="http://schemas.microsoft.com/office/drawing/2014/main" id="{C5D64615-B54D-2733-0387-419AB28D4F9F}"/>
                </a:ext>
              </a:extLst>
            </p:cNvPr>
            <p:cNvSpPr/>
            <p:nvPr/>
          </p:nvSpPr>
          <p:spPr>
            <a:xfrm>
              <a:off x="853982" y="5628295"/>
              <a:ext cx="800654" cy="43088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Arial" panose="020B0604020202020204" pitchFamily="34" charset="0"/>
                <a:ea typeface="NanumBarunGothic" panose="020B0603020101020101" pitchFamily="34" charset="-127"/>
              </a:endParaRPr>
            </a:p>
          </p:txBody>
        </p:sp>
        <p:sp>
          <p:nvSpPr>
            <p:cNvPr id="3" name="직사각형 2">
              <a:extLst>
                <a:ext uri="{FF2B5EF4-FFF2-40B4-BE49-F238E27FC236}">
                  <a16:creationId xmlns:a16="http://schemas.microsoft.com/office/drawing/2014/main" id="{E347C2EB-B6CC-DF67-26DB-5464C27C823E}"/>
                </a:ext>
              </a:extLst>
            </p:cNvPr>
            <p:cNvSpPr/>
            <p:nvPr/>
          </p:nvSpPr>
          <p:spPr>
            <a:xfrm>
              <a:off x="875174" y="4227012"/>
              <a:ext cx="800654" cy="4308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Arial" panose="020B0604020202020204" pitchFamily="34" charset="0"/>
                <a:ea typeface="NanumBarunGothic" panose="020B0603020101020101" pitchFamily="34" charset="-127"/>
              </a:endParaRPr>
            </a:p>
          </p:txBody>
        </p:sp>
        <p:sp>
          <p:nvSpPr>
            <p:cNvPr id="5" name="직사각형 4">
              <a:extLst>
                <a:ext uri="{FF2B5EF4-FFF2-40B4-BE49-F238E27FC236}">
                  <a16:creationId xmlns:a16="http://schemas.microsoft.com/office/drawing/2014/main" id="{0E83A6F3-C6F9-53EA-E0BE-AB0F42867388}"/>
                </a:ext>
              </a:extLst>
            </p:cNvPr>
            <p:cNvSpPr/>
            <p:nvPr/>
          </p:nvSpPr>
          <p:spPr>
            <a:xfrm>
              <a:off x="862517" y="3515612"/>
              <a:ext cx="800654" cy="4308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Arial" panose="020B0604020202020204" pitchFamily="34" charset="0"/>
                <a:ea typeface="NanumBarunGothic" panose="020B0603020101020101" pitchFamily="34" charset="-127"/>
              </a:endParaRPr>
            </a:p>
          </p:txBody>
        </p:sp>
        <p:sp>
          <p:nvSpPr>
            <p:cNvPr id="7" name="직사각형 6">
              <a:extLst>
                <a:ext uri="{FF2B5EF4-FFF2-40B4-BE49-F238E27FC236}">
                  <a16:creationId xmlns:a16="http://schemas.microsoft.com/office/drawing/2014/main" id="{0E1234DC-0375-B652-5E2F-8FC0FD389694}"/>
                </a:ext>
              </a:extLst>
            </p:cNvPr>
            <p:cNvSpPr/>
            <p:nvPr/>
          </p:nvSpPr>
          <p:spPr>
            <a:xfrm>
              <a:off x="875174" y="2767143"/>
              <a:ext cx="800654" cy="4308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Arial" panose="020B0604020202020204" pitchFamily="34" charset="0"/>
                <a:ea typeface="NanumBarunGothic" panose="020B0603020101020101" pitchFamily="34" charset="-127"/>
              </a:endParaRPr>
            </a:p>
          </p:txBody>
        </p:sp>
        <p:sp>
          <p:nvSpPr>
            <p:cNvPr id="8" name="TextBox 7">
              <a:extLst>
                <a:ext uri="{FF2B5EF4-FFF2-40B4-BE49-F238E27FC236}">
                  <a16:creationId xmlns:a16="http://schemas.microsoft.com/office/drawing/2014/main" id="{22BD2C84-DA50-E702-04E8-273964EA517B}"/>
                </a:ext>
              </a:extLst>
            </p:cNvPr>
            <p:cNvSpPr txBox="1"/>
            <p:nvPr/>
          </p:nvSpPr>
          <p:spPr>
            <a:xfrm>
              <a:off x="875174" y="2068424"/>
              <a:ext cx="800654" cy="600164"/>
            </a:xfrm>
            <a:prstGeom prst="rect">
              <a:avLst/>
            </a:prstGeom>
            <a:solidFill>
              <a:schemeClr val="accent5">
                <a:lumMod val="20000"/>
                <a:lumOff val="80000"/>
              </a:schemeClr>
            </a:solidFill>
          </p:spPr>
          <p:txBody>
            <a:bodyPr wrap="square" rtlCol="0">
              <a:spAutoFit/>
            </a:bodyPr>
            <a:lstStyle/>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Lab permits</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sz="1100" b="1"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IRB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approval</a:t>
              </a:r>
            </a:p>
          </p:txBody>
        </p:sp>
        <p:grpSp>
          <p:nvGrpSpPr>
            <p:cNvPr id="9" name="그룹 8">
              <a:extLst>
                <a:ext uri="{FF2B5EF4-FFF2-40B4-BE49-F238E27FC236}">
                  <a16:creationId xmlns:a16="http://schemas.microsoft.com/office/drawing/2014/main" id="{4BE4593D-770C-3339-9CC7-1D7CEDC51A60}"/>
                </a:ext>
              </a:extLst>
            </p:cNvPr>
            <p:cNvGrpSpPr/>
            <p:nvPr/>
          </p:nvGrpSpPr>
          <p:grpSpPr>
            <a:xfrm>
              <a:off x="1756064" y="1641400"/>
              <a:ext cx="9580418" cy="299415"/>
              <a:chOff x="2057400" y="1651791"/>
              <a:chExt cx="8343899" cy="299415"/>
            </a:xfrm>
          </p:grpSpPr>
          <p:sp>
            <p:nvSpPr>
              <p:cNvPr id="13" name="TextBox 12">
                <a:extLst>
                  <a:ext uri="{FF2B5EF4-FFF2-40B4-BE49-F238E27FC236}">
                    <a16:creationId xmlns:a16="http://schemas.microsoft.com/office/drawing/2014/main" id="{87D56BBA-5794-180C-E2D4-BC1F977A8261}"/>
                  </a:ext>
                </a:extLst>
              </p:cNvPr>
              <p:cNvSpPr txBox="1"/>
              <p:nvPr/>
            </p:nvSpPr>
            <p:spPr>
              <a:xfrm>
                <a:off x="2057400" y="1674207"/>
                <a:ext cx="1392382" cy="276999"/>
              </a:xfrm>
              <a:prstGeom prst="rect">
                <a:avLst/>
              </a:prstGeom>
              <a:solidFill>
                <a:schemeClr val="bg1">
                  <a:lumMod val="95000"/>
                </a:schemeClr>
              </a:solid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2022</a:t>
                </a:r>
              </a:p>
            </p:txBody>
          </p:sp>
          <p:sp>
            <p:nvSpPr>
              <p:cNvPr id="15" name="TextBox 14">
                <a:extLst>
                  <a:ext uri="{FF2B5EF4-FFF2-40B4-BE49-F238E27FC236}">
                    <a16:creationId xmlns:a16="http://schemas.microsoft.com/office/drawing/2014/main" id="{B184CE36-44F3-A434-6706-DED8CDBEACE5}"/>
                  </a:ext>
                </a:extLst>
              </p:cNvPr>
              <p:cNvSpPr txBox="1"/>
              <p:nvPr/>
            </p:nvSpPr>
            <p:spPr>
              <a:xfrm>
                <a:off x="3449782" y="1662721"/>
                <a:ext cx="1392382" cy="276999"/>
              </a:xfrm>
              <a:prstGeom prst="rect">
                <a:avLst/>
              </a:prstGeom>
              <a:solidFill>
                <a:schemeClr val="bg1">
                  <a:lumMod val="85000"/>
                </a:schemeClr>
              </a:solid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2023</a:t>
                </a:r>
              </a:p>
            </p:txBody>
          </p:sp>
          <p:sp>
            <p:nvSpPr>
              <p:cNvPr id="16" name="TextBox 15">
                <a:extLst>
                  <a:ext uri="{FF2B5EF4-FFF2-40B4-BE49-F238E27FC236}">
                    <a16:creationId xmlns:a16="http://schemas.microsoft.com/office/drawing/2014/main" id="{2E7F4B53-E2DA-980A-22AD-70E521E79A42}"/>
                  </a:ext>
                </a:extLst>
              </p:cNvPr>
              <p:cNvSpPr txBox="1"/>
              <p:nvPr/>
            </p:nvSpPr>
            <p:spPr>
              <a:xfrm>
                <a:off x="4852555" y="1665038"/>
                <a:ext cx="1392382" cy="276999"/>
              </a:xfrm>
              <a:prstGeom prst="rect">
                <a:avLst/>
              </a:prstGeom>
              <a:solidFill>
                <a:schemeClr val="bg1">
                  <a:lumMod val="95000"/>
                </a:schemeClr>
              </a:solid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2024</a:t>
                </a:r>
              </a:p>
            </p:txBody>
          </p:sp>
          <p:sp>
            <p:nvSpPr>
              <p:cNvPr id="17" name="TextBox 16">
                <a:extLst>
                  <a:ext uri="{FF2B5EF4-FFF2-40B4-BE49-F238E27FC236}">
                    <a16:creationId xmlns:a16="http://schemas.microsoft.com/office/drawing/2014/main" id="{B02F5C65-156F-46CD-755F-CBE9967F4AC2}"/>
                  </a:ext>
                </a:extLst>
              </p:cNvPr>
              <p:cNvSpPr txBox="1"/>
              <p:nvPr/>
            </p:nvSpPr>
            <p:spPr>
              <a:xfrm>
                <a:off x="6234545" y="1661815"/>
                <a:ext cx="1392382" cy="276999"/>
              </a:xfrm>
              <a:prstGeom prst="rect">
                <a:avLst/>
              </a:prstGeom>
              <a:solidFill>
                <a:schemeClr val="bg1">
                  <a:lumMod val="85000"/>
                </a:schemeClr>
              </a:solid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2025</a:t>
                </a:r>
              </a:p>
            </p:txBody>
          </p:sp>
          <p:sp>
            <p:nvSpPr>
              <p:cNvPr id="20" name="TextBox 19">
                <a:extLst>
                  <a:ext uri="{FF2B5EF4-FFF2-40B4-BE49-F238E27FC236}">
                    <a16:creationId xmlns:a16="http://schemas.microsoft.com/office/drawing/2014/main" id="{7B7350EF-D2A8-0C67-41BA-1A71D99670FE}"/>
                  </a:ext>
                </a:extLst>
              </p:cNvPr>
              <p:cNvSpPr txBox="1"/>
              <p:nvPr/>
            </p:nvSpPr>
            <p:spPr>
              <a:xfrm>
                <a:off x="7626927" y="1655014"/>
                <a:ext cx="1392382" cy="276999"/>
              </a:xfrm>
              <a:prstGeom prst="rect">
                <a:avLst/>
              </a:prstGeom>
              <a:solidFill>
                <a:schemeClr val="bg1">
                  <a:lumMod val="95000"/>
                </a:schemeClr>
              </a:solid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2026</a:t>
                </a:r>
              </a:p>
            </p:txBody>
          </p:sp>
          <p:sp>
            <p:nvSpPr>
              <p:cNvPr id="21" name="TextBox 20">
                <a:extLst>
                  <a:ext uri="{FF2B5EF4-FFF2-40B4-BE49-F238E27FC236}">
                    <a16:creationId xmlns:a16="http://schemas.microsoft.com/office/drawing/2014/main" id="{B2721600-1838-1366-D350-1A56EE030786}"/>
                  </a:ext>
                </a:extLst>
              </p:cNvPr>
              <p:cNvSpPr txBox="1"/>
              <p:nvPr/>
            </p:nvSpPr>
            <p:spPr>
              <a:xfrm>
                <a:off x="9008917" y="1651791"/>
                <a:ext cx="1392382" cy="276999"/>
              </a:xfrm>
              <a:prstGeom prst="rect">
                <a:avLst/>
              </a:prstGeom>
              <a:solidFill>
                <a:schemeClr val="bg1">
                  <a:lumMod val="85000"/>
                </a:schemeClr>
              </a:solid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2027</a:t>
                </a:r>
              </a:p>
            </p:txBody>
          </p:sp>
        </p:grpSp>
        <p:sp>
          <p:nvSpPr>
            <p:cNvPr id="22" name="TextBox 21">
              <a:extLst>
                <a:ext uri="{FF2B5EF4-FFF2-40B4-BE49-F238E27FC236}">
                  <a16:creationId xmlns:a16="http://schemas.microsoft.com/office/drawing/2014/main" id="{41E654F1-E3FB-BE3A-43DF-874FB8270F33}"/>
                </a:ext>
              </a:extLst>
            </p:cNvPr>
            <p:cNvSpPr txBox="1"/>
            <p:nvPr/>
          </p:nvSpPr>
          <p:spPr>
            <a:xfrm>
              <a:off x="870681" y="2772068"/>
              <a:ext cx="805148" cy="430887"/>
            </a:xfrm>
            <a:prstGeom prst="rect">
              <a:avLst/>
            </a:prstGeom>
            <a:solidFill>
              <a:schemeClr val="bg1">
                <a:lumMod val="85000"/>
              </a:schemeClr>
            </a:solidFill>
          </p:spPr>
          <p:txBody>
            <a:bodyPr wrap="square" rtlCol="0">
              <a:spAutoFit/>
            </a:bodyPr>
            <a:lstStyle/>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Anticancer drugs</a:t>
              </a:r>
            </a:p>
          </p:txBody>
        </p:sp>
        <p:sp>
          <p:nvSpPr>
            <p:cNvPr id="23" name="TextBox 22">
              <a:extLst>
                <a:ext uri="{FF2B5EF4-FFF2-40B4-BE49-F238E27FC236}">
                  <a16:creationId xmlns:a16="http://schemas.microsoft.com/office/drawing/2014/main" id="{4597E64F-83F1-A6A5-2503-A1E1A9E5DF53}"/>
                </a:ext>
              </a:extLst>
            </p:cNvPr>
            <p:cNvSpPr txBox="1"/>
            <p:nvPr/>
          </p:nvSpPr>
          <p:spPr>
            <a:xfrm>
              <a:off x="874973" y="3523306"/>
              <a:ext cx="776363" cy="415498"/>
            </a:xfrm>
            <a:prstGeom prst="rect">
              <a:avLst/>
            </a:prstGeom>
            <a:solidFill>
              <a:schemeClr val="bg1">
                <a:lumMod val="75000"/>
              </a:schemeClr>
            </a:solidFill>
          </p:spPr>
          <p:txBody>
            <a:bodyPr wrap="square" rtlCol="0">
              <a:spAutoFit/>
            </a:bodyPr>
            <a:lstStyle/>
            <a:p>
              <a:pPr algn="ctr"/>
              <a:r>
                <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Alzheimer's</a:t>
              </a:r>
              <a:endParaRPr lang="en-US" altLang="ko-KR"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(exosome)</a:t>
              </a:r>
              <a:endPar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24" name="TextBox 23">
              <a:extLst>
                <a:ext uri="{FF2B5EF4-FFF2-40B4-BE49-F238E27FC236}">
                  <a16:creationId xmlns:a16="http://schemas.microsoft.com/office/drawing/2014/main" id="{36834D3A-66FC-4343-DD42-FD56CF55BC52}"/>
                </a:ext>
              </a:extLst>
            </p:cNvPr>
            <p:cNvSpPr txBox="1"/>
            <p:nvPr/>
          </p:nvSpPr>
          <p:spPr>
            <a:xfrm>
              <a:off x="752234" y="4293395"/>
              <a:ext cx="1004150" cy="253916"/>
            </a:xfrm>
            <a:prstGeom prst="rect">
              <a:avLst/>
            </a:prstGeom>
            <a:noFill/>
          </p:spPr>
          <p:txBody>
            <a:bodyPr wrap="square" rtlCol="0">
              <a:spAutoFit/>
            </a:bodyPr>
            <a:lstStyle/>
            <a:p>
              <a:pPr algn="ctr"/>
              <a:r>
                <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Immunizations</a:t>
              </a:r>
            </a:p>
          </p:txBody>
        </p:sp>
        <p:sp>
          <p:nvSpPr>
            <p:cNvPr id="26" name="TextBox 25">
              <a:extLst>
                <a:ext uri="{FF2B5EF4-FFF2-40B4-BE49-F238E27FC236}">
                  <a16:creationId xmlns:a16="http://schemas.microsoft.com/office/drawing/2014/main" id="{5E45BC45-C73F-B387-4FD2-53D4D80A94E4}"/>
                </a:ext>
              </a:extLst>
            </p:cNvPr>
            <p:cNvSpPr txBox="1"/>
            <p:nvPr/>
          </p:nvSpPr>
          <p:spPr>
            <a:xfrm>
              <a:off x="875174" y="4952062"/>
              <a:ext cx="776363" cy="415498"/>
            </a:xfrm>
            <a:prstGeom prst="rect">
              <a:avLst/>
            </a:prstGeom>
            <a:solidFill>
              <a:schemeClr val="bg1">
                <a:lumMod val="85000"/>
              </a:schemeClr>
            </a:solidFill>
          </p:spPr>
          <p:txBody>
            <a:bodyPr wrap="square" rtlCol="0">
              <a:spAutoFit/>
            </a:bodyPr>
            <a:lstStyle/>
            <a:p>
              <a:pPr algn="ctr"/>
              <a:r>
                <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Health</a:t>
              </a:r>
              <a:endParaRPr lang="en-US" altLang="ko-KR"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Food</a:t>
              </a:r>
            </a:p>
          </p:txBody>
        </p:sp>
        <p:sp>
          <p:nvSpPr>
            <p:cNvPr id="27" name="TextBox 26">
              <a:extLst>
                <a:ext uri="{FF2B5EF4-FFF2-40B4-BE49-F238E27FC236}">
                  <a16:creationId xmlns:a16="http://schemas.microsoft.com/office/drawing/2014/main" id="{E8C5D025-49C0-029B-39D4-A47122CAF258}"/>
                </a:ext>
              </a:extLst>
            </p:cNvPr>
            <p:cNvSpPr txBox="1"/>
            <p:nvPr/>
          </p:nvSpPr>
          <p:spPr>
            <a:xfrm>
              <a:off x="3308135" y="2044179"/>
              <a:ext cx="1652915" cy="461665"/>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Permissions/Authorizations</a:t>
              </a:r>
            </a:p>
          </p:txBody>
        </p:sp>
        <p:cxnSp>
          <p:nvCxnSpPr>
            <p:cNvPr id="28" name="직선 화살표 연결선 27">
              <a:extLst>
                <a:ext uri="{FF2B5EF4-FFF2-40B4-BE49-F238E27FC236}">
                  <a16:creationId xmlns:a16="http://schemas.microsoft.com/office/drawing/2014/main" id="{457066AA-9337-5A13-DA64-FFFC2F3E7930}"/>
                </a:ext>
              </a:extLst>
            </p:cNvPr>
            <p:cNvCxnSpPr>
              <a:cxnSpLocks/>
            </p:cNvCxnSpPr>
            <p:nvPr/>
          </p:nvCxnSpPr>
          <p:spPr>
            <a:xfrm>
              <a:off x="3355393" y="2372012"/>
              <a:ext cx="810688" cy="0"/>
            </a:xfrm>
            <a:prstGeom prst="straightConnector1">
              <a:avLst/>
            </a:prstGeom>
            <a:ln w="19050">
              <a:solidFill>
                <a:srgbClr val="90C32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38EDD32-001A-6BF9-C8B0-7F7E1BD4C0BF}"/>
                </a:ext>
              </a:extLst>
            </p:cNvPr>
            <p:cNvSpPr txBox="1"/>
            <p:nvPr/>
          </p:nvSpPr>
          <p:spPr>
            <a:xfrm>
              <a:off x="3347812" y="2655913"/>
              <a:ext cx="1319810"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Preclinical approval</a:t>
              </a:r>
            </a:p>
          </p:txBody>
        </p:sp>
        <p:cxnSp>
          <p:nvCxnSpPr>
            <p:cNvPr id="34" name="직선 화살표 연결선 33">
              <a:extLst>
                <a:ext uri="{FF2B5EF4-FFF2-40B4-BE49-F238E27FC236}">
                  <a16:creationId xmlns:a16="http://schemas.microsoft.com/office/drawing/2014/main" id="{1E814DB2-1CB3-FCF4-4C00-55D07DC3C0E5}"/>
                </a:ext>
              </a:extLst>
            </p:cNvPr>
            <p:cNvCxnSpPr>
              <a:cxnSpLocks/>
            </p:cNvCxnSpPr>
            <p:nvPr/>
          </p:nvCxnSpPr>
          <p:spPr>
            <a:xfrm flipV="1">
              <a:off x="3354787" y="2976334"/>
              <a:ext cx="811295" cy="5841"/>
            </a:xfrm>
            <a:prstGeom prst="straightConnector1">
              <a:avLst/>
            </a:prstGeom>
            <a:ln w="190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BB36A57-7C11-2B51-0464-C2C9856989EB}"/>
                </a:ext>
              </a:extLst>
            </p:cNvPr>
            <p:cNvCxnSpPr/>
            <p:nvPr/>
          </p:nvCxnSpPr>
          <p:spPr>
            <a:xfrm>
              <a:off x="4142218" y="2981832"/>
              <a:ext cx="1610657" cy="10486"/>
            </a:xfrm>
            <a:prstGeom prst="straightConnector1">
              <a:avLst/>
            </a:prstGeom>
            <a:ln w="190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7C29394E-EEAD-1B6E-758C-75A7D68E8F6B}"/>
                </a:ext>
              </a:extLst>
            </p:cNvPr>
            <p:cNvCxnSpPr/>
            <p:nvPr/>
          </p:nvCxnSpPr>
          <p:spPr>
            <a:xfrm>
              <a:off x="5740943" y="2987674"/>
              <a:ext cx="2000285" cy="0"/>
            </a:xfrm>
            <a:prstGeom prst="straightConnector1">
              <a:avLst/>
            </a:prstGeom>
            <a:ln w="190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ACDDA2AF-F065-34EE-0E62-62265E413F72}"/>
                </a:ext>
              </a:extLst>
            </p:cNvPr>
            <p:cNvCxnSpPr/>
            <p:nvPr/>
          </p:nvCxnSpPr>
          <p:spPr>
            <a:xfrm>
              <a:off x="7706601" y="2987674"/>
              <a:ext cx="2043088" cy="0"/>
            </a:xfrm>
            <a:prstGeom prst="straightConnector1">
              <a:avLst/>
            </a:prstGeom>
            <a:ln w="190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7C10EA82-CA83-24D9-191F-CBFBB3A09715}"/>
                </a:ext>
              </a:extLst>
            </p:cNvPr>
            <p:cNvCxnSpPr/>
            <p:nvPr/>
          </p:nvCxnSpPr>
          <p:spPr>
            <a:xfrm>
              <a:off x="9746529" y="2987674"/>
              <a:ext cx="1650814" cy="0"/>
            </a:xfrm>
            <a:prstGeom prst="straightConnector1">
              <a:avLst/>
            </a:prstGeom>
            <a:ln w="190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001729-CC26-1BFE-F766-0DF1C10C4FB8}"/>
                </a:ext>
              </a:extLst>
            </p:cNvPr>
            <p:cNvSpPr txBox="1"/>
            <p:nvPr/>
          </p:nvSpPr>
          <p:spPr>
            <a:xfrm>
              <a:off x="4552814" y="2710675"/>
              <a:ext cx="903207"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en-US" altLang="ko-KR"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I</a:t>
              </a:r>
            </a:p>
          </p:txBody>
        </p:sp>
        <p:sp>
          <p:nvSpPr>
            <p:cNvPr id="43" name="TextBox 42">
              <a:extLst>
                <a:ext uri="{FF2B5EF4-FFF2-40B4-BE49-F238E27FC236}">
                  <a16:creationId xmlns:a16="http://schemas.microsoft.com/office/drawing/2014/main" id="{4AF11B27-2C96-DF9D-7E29-E82B44042370}"/>
                </a:ext>
              </a:extLst>
            </p:cNvPr>
            <p:cNvSpPr txBox="1"/>
            <p:nvPr/>
          </p:nvSpPr>
          <p:spPr>
            <a:xfrm>
              <a:off x="6378893" y="2706919"/>
              <a:ext cx="903207"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en-US" altLang="ko-KR"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II</a:t>
              </a:r>
            </a:p>
          </p:txBody>
        </p:sp>
        <p:sp>
          <p:nvSpPr>
            <p:cNvPr id="44" name="TextBox 43">
              <a:extLst>
                <a:ext uri="{FF2B5EF4-FFF2-40B4-BE49-F238E27FC236}">
                  <a16:creationId xmlns:a16="http://schemas.microsoft.com/office/drawing/2014/main" id="{787760FF-D80D-4BB9-5654-EF976BE86F42}"/>
                </a:ext>
              </a:extLst>
            </p:cNvPr>
            <p:cNvSpPr txBox="1"/>
            <p:nvPr/>
          </p:nvSpPr>
          <p:spPr>
            <a:xfrm>
              <a:off x="8293854" y="2706918"/>
              <a:ext cx="903207"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en-US" altLang="ko-KR"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III</a:t>
              </a:r>
            </a:p>
          </p:txBody>
        </p:sp>
        <p:sp>
          <p:nvSpPr>
            <p:cNvPr id="45" name="TextBox 44">
              <a:extLst>
                <a:ext uri="{FF2B5EF4-FFF2-40B4-BE49-F238E27FC236}">
                  <a16:creationId xmlns:a16="http://schemas.microsoft.com/office/drawing/2014/main" id="{9D199B2E-CDBF-B5F5-CD97-6429C34E9442}"/>
                </a:ext>
              </a:extLst>
            </p:cNvPr>
            <p:cNvSpPr txBox="1"/>
            <p:nvPr/>
          </p:nvSpPr>
          <p:spPr>
            <a:xfrm>
              <a:off x="10087478" y="2505844"/>
              <a:ext cx="1257677" cy="461665"/>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Licensing and selling products</a:t>
              </a:r>
            </a:p>
          </p:txBody>
        </p:sp>
        <p:cxnSp>
          <p:nvCxnSpPr>
            <p:cNvPr id="46" name="직선 화살표 연결선 45">
              <a:extLst>
                <a:ext uri="{FF2B5EF4-FFF2-40B4-BE49-F238E27FC236}">
                  <a16:creationId xmlns:a16="http://schemas.microsoft.com/office/drawing/2014/main" id="{B2181049-00C5-43FC-77AB-B740FD84ECEC}"/>
                </a:ext>
              </a:extLst>
            </p:cNvPr>
            <p:cNvCxnSpPr/>
            <p:nvPr/>
          </p:nvCxnSpPr>
          <p:spPr>
            <a:xfrm>
              <a:off x="3345053" y="3813719"/>
              <a:ext cx="1610657" cy="10486"/>
            </a:xfrm>
            <a:prstGeom prst="straightConnector1">
              <a:avLst/>
            </a:prstGeom>
            <a:ln w="19050">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A566F91F-4710-66F8-30C1-C0978F5AE3AB}"/>
                </a:ext>
              </a:extLst>
            </p:cNvPr>
            <p:cNvCxnSpPr/>
            <p:nvPr/>
          </p:nvCxnSpPr>
          <p:spPr>
            <a:xfrm>
              <a:off x="4965445" y="3824205"/>
              <a:ext cx="1610657" cy="10486"/>
            </a:xfrm>
            <a:prstGeom prst="straightConnector1">
              <a:avLst/>
            </a:prstGeom>
            <a:ln w="19050">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AD89A90C-A36E-5DA7-B9A5-3DC48FACDC3A}"/>
                </a:ext>
              </a:extLst>
            </p:cNvPr>
            <p:cNvCxnSpPr/>
            <p:nvPr/>
          </p:nvCxnSpPr>
          <p:spPr>
            <a:xfrm flipV="1">
              <a:off x="6562076" y="3824205"/>
              <a:ext cx="2028616" cy="12744"/>
            </a:xfrm>
            <a:prstGeom prst="straightConnector1">
              <a:avLst/>
            </a:prstGeom>
            <a:ln w="19050">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3ED5E62-A8DB-4328-912A-FA67C1B4E842}"/>
                </a:ext>
              </a:extLst>
            </p:cNvPr>
            <p:cNvCxnSpPr/>
            <p:nvPr/>
          </p:nvCxnSpPr>
          <p:spPr>
            <a:xfrm flipV="1">
              <a:off x="8551719" y="3813560"/>
              <a:ext cx="1639173" cy="12744"/>
            </a:xfrm>
            <a:prstGeom prst="straightConnector1">
              <a:avLst/>
            </a:prstGeom>
            <a:ln w="19050">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1DF31-C4AD-7780-7D2C-12B9959878E2}"/>
                </a:ext>
              </a:extLst>
            </p:cNvPr>
            <p:cNvCxnSpPr/>
            <p:nvPr/>
          </p:nvCxnSpPr>
          <p:spPr>
            <a:xfrm flipV="1">
              <a:off x="10166069" y="3801346"/>
              <a:ext cx="1584575" cy="6372"/>
            </a:xfrm>
            <a:prstGeom prst="straightConnector1">
              <a:avLst/>
            </a:prstGeom>
            <a:ln w="19050">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6214EFE-E86D-D9E9-41FA-D6F2831510B1}"/>
                </a:ext>
              </a:extLst>
            </p:cNvPr>
            <p:cNvSpPr txBox="1"/>
            <p:nvPr/>
          </p:nvSpPr>
          <p:spPr>
            <a:xfrm>
              <a:off x="3714478" y="3524347"/>
              <a:ext cx="903207" cy="461665"/>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Preclinical approval</a:t>
              </a:r>
            </a:p>
          </p:txBody>
        </p:sp>
        <p:sp>
          <p:nvSpPr>
            <p:cNvPr id="52" name="TextBox 51">
              <a:extLst>
                <a:ext uri="{FF2B5EF4-FFF2-40B4-BE49-F238E27FC236}">
                  <a16:creationId xmlns:a16="http://schemas.microsoft.com/office/drawing/2014/main" id="{213A065A-303C-BC56-E53E-7D76D266C91A}"/>
                </a:ext>
              </a:extLst>
            </p:cNvPr>
            <p:cNvSpPr txBox="1"/>
            <p:nvPr/>
          </p:nvSpPr>
          <p:spPr>
            <a:xfrm>
              <a:off x="5319169" y="3536720"/>
              <a:ext cx="903207"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en-US" altLang="ko-KR"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I</a:t>
              </a:r>
            </a:p>
          </p:txBody>
        </p:sp>
        <p:sp>
          <p:nvSpPr>
            <p:cNvPr id="53" name="TextBox 52">
              <a:extLst>
                <a:ext uri="{FF2B5EF4-FFF2-40B4-BE49-F238E27FC236}">
                  <a16:creationId xmlns:a16="http://schemas.microsoft.com/office/drawing/2014/main" id="{8420236B-98F4-6783-1694-7A37B9D4CBC0}"/>
                </a:ext>
              </a:extLst>
            </p:cNvPr>
            <p:cNvSpPr txBox="1"/>
            <p:nvPr/>
          </p:nvSpPr>
          <p:spPr>
            <a:xfrm>
              <a:off x="7124780" y="3535420"/>
              <a:ext cx="903207"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en-US" altLang="ko-KR"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II</a:t>
              </a:r>
            </a:p>
          </p:txBody>
        </p:sp>
        <p:sp>
          <p:nvSpPr>
            <p:cNvPr id="54" name="TextBox 53">
              <a:extLst>
                <a:ext uri="{FF2B5EF4-FFF2-40B4-BE49-F238E27FC236}">
                  <a16:creationId xmlns:a16="http://schemas.microsoft.com/office/drawing/2014/main" id="{78B3D07E-6DC8-C61F-AB4E-551EDA995327}"/>
                </a:ext>
              </a:extLst>
            </p:cNvPr>
            <p:cNvSpPr txBox="1"/>
            <p:nvPr/>
          </p:nvSpPr>
          <p:spPr>
            <a:xfrm>
              <a:off x="8950326" y="3524346"/>
              <a:ext cx="903207"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en-US" altLang="ko-KR"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III</a:t>
              </a:r>
            </a:p>
          </p:txBody>
        </p:sp>
        <p:sp>
          <p:nvSpPr>
            <p:cNvPr id="55" name="TextBox 54">
              <a:extLst>
                <a:ext uri="{FF2B5EF4-FFF2-40B4-BE49-F238E27FC236}">
                  <a16:creationId xmlns:a16="http://schemas.microsoft.com/office/drawing/2014/main" id="{1276C421-9F1C-FBE9-3F6F-8B869AEBDD4B}"/>
                </a:ext>
              </a:extLst>
            </p:cNvPr>
            <p:cNvSpPr txBox="1"/>
            <p:nvPr/>
          </p:nvSpPr>
          <p:spPr>
            <a:xfrm>
              <a:off x="10393626" y="3375279"/>
              <a:ext cx="1257677" cy="461665"/>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Licensing and selling products</a:t>
              </a:r>
            </a:p>
          </p:txBody>
        </p:sp>
        <p:cxnSp>
          <p:nvCxnSpPr>
            <p:cNvPr id="56" name="직선 화살표 연결선 55">
              <a:extLst>
                <a:ext uri="{FF2B5EF4-FFF2-40B4-BE49-F238E27FC236}">
                  <a16:creationId xmlns:a16="http://schemas.microsoft.com/office/drawing/2014/main" id="{D7585025-9019-9D67-62B4-97D707B6AAD5}"/>
                </a:ext>
              </a:extLst>
            </p:cNvPr>
            <p:cNvCxnSpPr/>
            <p:nvPr/>
          </p:nvCxnSpPr>
          <p:spPr>
            <a:xfrm>
              <a:off x="4946939" y="4602935"/>
              <a:ext cx="1610657" cy="10486"/>
            </a:xfrm>
            <a:prstGeom prst="straightConnector1">
              <a:avLst/>
            </a:prstGeom>
            <a:ln w="19050">
              <a:solidFill>
                <a:schemeClr val="bg1">
                  <a:lumMod val="8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F21A59A-AB2A-BD14-B82C-0F9B6D3A421D}"/>
                </a:ext>
              </a:extLst>
            </p:cNvPr>
            <p:cNvCxnSpPr/>
            <p:nvPr/>
          </p:nvCxnSpPr>
          <p:spPr>
            <a:xfrm>
              <a:off x="6543446" y="4613421"/>
              <a:ext cx="1975617" cy="10486"/>
            </a:xfrm>
            <a:prstGeom prst="straightConnector1">
              <a:avLst/>
            </a:prstGeom>
            <a:ln w="19050">
              <a:solidFill>
                <a:schemeClr val="bg1">
                  <a:lumMod val="8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3137B500-9960-550C-3ABA-6C837DED3602}"/>
                </a:ext>
              </a:extLst>
            </p:cNvPr>
            <p:cNvCxnSpPr/>
            <p:nvPr/>
          </p:nvCxnSpPr>
          <p:spPr>
            <a:xfrm>
              <a:off x="8495129" y="4621777"/>
              <a:ext cx="1663107" cy="10486"/>
            </a:xfrm>
            <a:prstGeom prst="straightConnector1">
              <a:avLst/>
            </a:prstGeom>
            <a:ln w="19050">
              <a:solidFill>
                <a:schemeClr val="bg1">
                  <a:lumMod val="8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7657C0D0-52C2-CEF9-8313-70D0C95C0BA3}"/>
                </a:ext>
              </a:extLst>
            </p:cNvPr>
            <p:cNvCxnSpPr/>
            <p:nvPr/>
          </p:nvCxnSpPr>
          <p:spPr>
            <a:xfrm>
              <a:off x="10133413" y="4636119"/>
              <a:ext cx="1663107" cy="10486"/>
            </a:xfrm>
            <a:prstGeom prst="straightConnector1">
              <a:avLst/>
            </a:prstGeom>
            <a:ln w="19050">
              <a:solidFill>
                <a:schemeClr val="bg1">
                  <a:lumMod val="8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83BFB23-E5B0-35CD-0686-C80078408532}"/>
                </a:ext>
              </a:extLst>
            </p:cNvPr>
            <p:cNvSpPr txBox="1"/>
            <p:nvPr/>
          </p:nvSpPr>
          <p:spPr>
            <a:xfrm>
              <a:off x="5165731" y="4130784"/>
              <a:ext cx="1314388" cy="461665"/>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Pre-clinical readiness approval</a:t>
              </a:r>
            </a:p>
          </p:txBody>
        </p:sp>
        <p:sp>
          <p:nvSpPr>
            <p:cNvPr id="61" name="TextBox 60">
              <a:extLst>
                <a:ext uri="{FF2B5EF4-FFF2-40B4-BE49-F238E27FC236}">
                  <a16:creationId xmlns:a16="http://schemas.microsoft.com/office/drawing/2014/main" id="{AB161FF7-7E7B-F064-35EE-61ED2A6FF22F}"/>
                </a:ext>
              </a:extLst>
            </p:cNvPr>
            <p:cNvSpPr txBox="1"/>
            <p:nvPr/>
          </p:nvSpPr>
          <p:spPr>
            <a:xfrm>
              <a:off x="7079650" y="4325936"/>
              <a:ext cx="903207"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en-US" altLang="ko-KR"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I</a:t>
              </a:r>
            </a:p>
          </p:txBody>
        </p:sp>
        <p:sp>
          <p:nvSpPr>
            <p:cNvPr id="62" name="TextBox 61">
              <a:extLst>
                <a:ext uri="{FF2B5EF4-FFF2-40B4-BE49-F238E27FC236}">
                  <a16:creationId xmlns:a16="http://schemas.microsoft.com/office/drawing/2014/main" id="{2095600D-BAF6-46BB-61D7-DE19E95A9B60}"/>
                </a:ext>
              </a:extLst>
            </p:cNvPr>
            <p:cNvSpPr txBox="1"/>
            <p:nvPr/>
          </p:nvSpPr>
          <p:spPr>
            <a:xfrm>
              <a:off x="8917670" y="4325935"/>
              <a:ext cx="903207"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en-US" altLang="ko-KR"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II</a:t>
              </a:r>
            </a:p>
          </p:txBody>
        </p:sp>
        <p:sp>
          <p:nvSpPr>
            <p:cNvPr id="63" name="TextBox 62">
              <a:extLst>
                <a:ext uri="{FF2B5EF4-FFF2-40B4-BE49-F238E27FC236}">
                  <a16:creationId xmlns:a16="http://schemas.microsoft.com/office/drawing/2014/main" id="{43D7E0E5-BC2A-0627-FDC7-B1852AFC1712}"/>
                </a:ext>
              </a:extLst>
            </p:cNvPr>
            <p:cNvSpPr txBox="1"/>
            <p:nvPr/>
          </p:nvSpPr>
          <p:spPr>
            <a:xfrm>
              <a:off x="10513362" y="4336422"/>
              <a:ext cx="903207"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en-US" altLang="ko-KR"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III</a:t>
              </a:r>
            </a:p>
          </p:txBody>
        </p:sp>
        <p:cxnSp>
          <p:nvCxnSpPr>
            <p:cNvPr id="64" name="직선 화살표 연결선 63">
              <a:extLst>
                <a:ext uri="{FF2B5EF4-FFF2-40B4-BE49-F238E27FC236}">
                  <a16:creationId xmlns:a16="http://schemas.microsoft.com/office/drawing/2014/main" id="{C38D6230-E026-05AE-8E28-485EDD677C92}"/>
                </a:ext>
              </a:extLst>
            </p:cNvPr>
            <p:cNvCxnSpPr>
              <a:cxnSpLocks/>
            </p:cNvCxnSpPr>
            <p:nvPr/>
          </p:nvCxnSpPr>
          <p:spPr>
            <a:xfrm>
              <a:off x="6576102" y="5265042"/>
              <a:ext cx="5220418" cy="12808"/>
            </a:xfrm>
            <a:prstGeom prst="straightConnector1">
              <a:avLst/>
            </a:prstGeom>
            <a:ln w="190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5F187FF-E4AF-9427-2318-9EAADB3D04C7}"/>
                </a:ext>
              </a:extLst>
            </p:cNvPr>
            <p:cNvSpPr txBox="1"/>
            <p:nvPr/>
          </p:nvSpPr>
          <p:spPr>
            <a:xfrm>
              <a:off x="7431069" y="4947905"/>
              <a:ext cx="1314388"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Sales</a:t>
              </a:r>
            </a:p>
          </p:txBody>
        </p:sp>
        <p:sp>
          <p:nvSpPr>
            <p:cNvPr id="66" name="TextBox 65">
              <a:extLst>
                <a:ext uri="{FF2B5EF4-FFF2-40B4-BE49-F238E27FC236}">
                  <a16:creationId xmlns:a16="http://schemas.microsoft.com/office/drawing/2014/main" id="{4346B608-A925-FC3C-7633-3800CD5AFC79}"/>
                </a:ext>
              </a:extLst>
            </p:cNvPr>
            <p:cNvSpPr txBox="1"/>
            <p:nvPr/>
          </p:nvSpPr>
          <p:spPr>
            <a:xfrm>
              <a:off x="870681" y="5716781"/>
              <a:ext cx="776363" cy="253916"/>
            </a:xfrm>
            <a:prstGeom prst="rect">
              <a:avLst/>
            </a:prstGeom>
            <a:noFill/>
          </p:spPr>
          <p:txBody>
            <a:bodyPr wrap="square" rtlCol="0">
              <a:spAutoFit/>
            </a:bodyPr>
            <a:lstStyle/>
            <a:p>
              <a:pPr algn="ctr"/>
              <a:r>
                <a:rPr lang="en-US" altLang="ko-KR" sz="1050" b="1"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IPO</a:t>
              </a:r>
              <a:endParaRPr lang="ko-KR" altLang="en-US" sz="1050" b="1"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cxnSp>
          <p:nvCxnSpPr>
            <p:cNvPr id="67" name="직선 화살표 연결선 66">
              <a:extLst>
                <a:ext uri="{FF2B5EF4-FFF2-40B4-BE49-F238E27FC236}">
                  <a16:creationId xmlns:a16="http://schemas.microsoft.com/office/drawing/2014/main" id="{6C1ED1D1-A489-5BF3-93FF-683AE72AD6B9}"/>
                </a:ext>
              </a:extLst>
            </p:cNvPr>
            <p:cNvCxnSpPr>
              <a:cxnSpLocks/>
            </p:cNvCxnSpPr>
            <p:nvPr/>
          </p:nvCxnSpPr>
          <p:spPr>
            <a:xfrm flipH="1">
              <a:off x="2511462" y="5271446"/>
              <a:ext cx="2442052" cy="0"/>
            </a:xfrm>
            <a:prstGeom prst="straightConnector1">
              <a:avLst/>
            </a:prstGeom>
            <a:ln w="190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64F3108B-7271-A658-18EA-3F825E25D2DC}"/>
                </a:ext>
              </a:extLst>
            </p:cNvPr>
            <p:cNvSpPr txBox="1"/>
            <p:nvPr/>
          </p:nvSpPr>
          <p:spPr>
            <a:xfrm>
              <a:off x="3002593" y="4840479"/>
              <a:ext cx="1485993" cy="461665"/>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Product research and sample manufacturing</a:t>
              </a:r>
            </a:p>
          </p:txBody>
        </p:sp>
        <p:cxnSp>
          <p:nvCxnSpPr>
            <p:cNvPr id="69" name="직선 화살표 연결선 68">
              <a:extLst>
                <a:ext uri="{FF2B5EF4-FFF2-40B4-BE49-F238E27FC236}">
                  <a16:creationId xmlns:a16="http://schemas.microsoft.com/office/drawing/2014/main" id="{4FC19B20-434B-8695-C2A0-E3A84F3E3AAA}"/>
                </a:ext>
              </a:extLst>
            </p:cNvPr>
            <p:cNvCxnSpPr>
              <a:cxnSpLocks/>
            </p:cNvCxnSpPr>
            <p:nvPr/>
          </p:nvCxnSpPr>
          <p:spPr>
            <a:xfrm flipH="1" flipV="1">
              <a:off x="4947546" y="5265042"/>
              <a:ext cx="1628021" cy="6704"/>
            </a:xfrm>
            <a:prstGeom prst="straightConnector1">
              <a:avLst/>
            </a:prstGeom>
            <a:ln w="190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78728C8-E3FD-C674-3140-F9018D431D6B}"/>
                </a:ext>
              </a:extLst>
            </p:cNvPr>
            <p:cNvSpPr txBox="1"/>
            <p:nvPr/>
          </p:nvSpPr>
          <p:spPr>
            <a:xfrm>
              <a:off x="4825191" y="4896606"/>
              <a:ext cx="1485993" cy="461665"/>
            </a:xfrm>
            <a:prstGeom prst="rect">
              <a:avLst/>
            </a:prstGeom>
            <a:noFill/>
          </p:spPr>
          <p:txBody>
            <a:bodyPr wrap="square" rtlCol="0">
              <a:spAutoFit/>
            </a:bodyPr>
            <a:lstStyle/>
            <a:p>
              <a:pPr algn="ctr"/>
              <a:r>
                <a:rPr lang="ko-KR" altLang="en-US" sz="12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Licensing</a:t>
              </a: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and </a:t>
              </a:r>
              <a:r>
                <a:rPr lang="ko-KR" altLang="en-US" sz="12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product</a:t>
              </a: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2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launches</a:t>
              </a:r>
              <a:endPar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cxnSp>
          <p:nvCxnSpPr>
            <p:cNvPr id="71" name="직선 화살표 연결선 70">
              <a:extLst>
                <a:ext uri="{FF2B5EF4-FFF2-40B4-BE49-F238E27FC236}">
                  <a16:creationId xmlns:a16="http://schemas.microsoft.com/office/drawing/2014/main" id="{48C53008-7D24-E325-0968-01318575D3E5}"/>
                </a:ext>
              </a:extLst>
            </p:cNvPr>
            <p:cNvCxnSpPr/>
            <p:nvPr/>
          </p:nvCxnSpPr>
          <p:spPr>
            <a:xfrm>
              <a:off x="5740943" y="5831930"/>
              <a:ext cx="2392870" cy="11809"/>
            </a:xfrm>
            <a:prstGeom prst="straightConnector1">
              <a:avLst/>
            </a:prstGeom>
            <a:ln w="19050">
              <a:solidFill>
                <a:schemeClr val="accent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B86A7378-03C8-E18A-1D39-E55B44E07046}"/>
                </a:ext>
              </a:extLst>
            </p:cNvPr>
            <p:cNvCxnSpPr/>
            <p:nvPr/>
          </p:nvCxnSpPr>
          <p:spPr>
            <a:xfrm flipV="1">
              <a:off x="8133813" y="5831931"/>
              <a:ext cx="3616831" cy="5903"/>
            </a:xfrm>
            <a:prstGeom prst="straightConnector1">
              <a:avLst/>
            </a:prstGeom>
            <a:ln w="19050">
              <a:solidFill>
                <a:schemeClr val="accent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2FF20A2-70EC-BFDF-7256-5A76FE583F65}"/>
                </a:ext>
              </a:extLst>
            </p:cNvPr>
            <p:cNvSpPr txBox="1"/>
            <p:nvPr/>
          </p:nvSpPr>
          <p:spPr>
            <a:xfrm>
              <a:off x="6545596" y="5384401"/>
              <a:ext cx="1314388" cy="461665"/>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Preparing for an </a:t>
              </a:r>
              <a:r>
                <a:rPr lang="en-US" altLang="ko-KR" sz="1200" b="1"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IPO</a:t>
              </a:r>
            </a:p>
          </p:txBody>
        </p:sp>
        <p:sp>
          <p:nvSpPr>
            <p:cNvPr id="74" name="TextBox 73">
              <a:extLst>
                <a:ext uri="{FF2B5EF4-FFF2-40B4-BE49-F238E27FC236}">
                  <a16:creationId xmlns:a16="http://schemas.microsoft.com/office/drawing/2014/main" id="{27FCF528-562C-A74B-E69B-E44CF58ABFB7}"/>
                </a:ext>
              </a:extLst>
            </p:cNvPr>
            <p:cNvSpPr txBox="1"/>
            <p:nvPr/>
          </p:nvSpPr>
          <p:spPr>
            <a:xfrm>
              <a:off x="9401929" y="5528859"/>
              <a:ext cx="1314388" cy="276999"/>
            </a:xfrm>
            <a:prstGeom prst="rect">
              <a:avLst/>
            </a:prstGeom>
            <a:noFill/>
          </p:spPr>
          <p:txBody>
            <a:bodyPr wrap="square" rtlCol="0">
              <a:spAutoFit/>
            </a:bodyPr>
            <a:lstStyle/>
            <a:p>
              <a:pPr algn="ctr"/>
              <a:r>
                <a:rPr lang="ko-KR" altLang="en-US" sz="12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Listing</a:t>
              </a:r>
            </a:p>
          </p:txBody>
        </p:sp>
        <p:cxnSp>
          <p:nvCxnSpPr>
            <p:cNvPr id="75" name="직선 연결선 53">
              <a:extLst>
                <a:ext uri="{FF2B5EF4-FFF2-40B4-BE49-F238E27FC236}">
                  <a16:creationId xmlns:a16="http://schemas.microsoft.com/office/drawing/2014/main" id="{449760CC-92D0-2A20-FCBF-9C07FF9A5128}"/>
                </a:ext>
              </a:extLst>
            </p:cNvPr>
            <p:cNvCxnSpPr>
              <a:stCxn id="13" idx="2"/>
            </p:cNvCxnSpPr>
            <p:nvPr/>
          </p:nvCxnSpPr>
          <p:spPr>
            <a:xfrm flipH="1">
              <a:off x="2555425" y="1940815"/>
              <a:ext cx="2" cy="4029882"/>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직선 연결선 175">
              <a:extLst>
                <a:ext uri="{FF2B5EF4-FFF2-40B4-BE49-F238E27FC236}">
                  <a16:creationId xmlns:a16="http://schemas.microsoft.com/office/drawing/2014/main" id="{852F43DB-6013-9256-7245-9804BE57B702}"/>
                </a:ext>
              </a:extLst>
            </p:cNvPr>
            <p:cNvCxnSpPr/>
            <p:nvPr/>
          </p:nvCxnSpPr>
          <p:spPr>
            <a:xfrm flipH="1">
              <a:off x="3360753" y="1882049"/>
              <a:ext cx="2" cy="404254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직선 연결선 176">
              <a:extLst>
                <a:ext uri="{FF2B5EF4-FFF2-40B4-BE49-F238E27FC236}">
                  <a16:creationId xmlns:a16="http://schemas.microsoft.com/office/drawing/2014/main" id="{B2E0C94B-E6BE-ABA2-B797-8294DA66A09E}"/>
                </a:ext>
              </a:extLst>
            </p:cNvPr>
            <p:cNvCxnSpPr/>
            <p:nvPr/>
          </p:nvCxnSpPr>
          <p:spPr>
            <a:xfrm flipH="1">
              <a:off x="4150379" y="1901560"/>
              <a:ext cx="2" cy="404254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직선 연결선 177">
              <a:extLst>
                <a:ext uri="{FF2B5EF4-FFF2-40B4-BE49-F238E27FC236}">
                  <a16:creationId xmlns:a16="http://schemas.microsoft.com/office/drawing/2014/main" id="{ED6D7364-4343-8148-046F-020FAAD58553}"/>
                </a:ext>
              </a:extLst>
            </p:cNvPr>
            <p:cNvCxnSpPr/>
            <p:nvPr/>
          </p:nvCxnSpPr>
          <p:spPr>
            <a:xfrm flipH="1">
              <a:off x="4957281" y="1926831"/>
              <a:ext cx="2" cy="404254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직선 연결선 178">
              <a:extLst>
                <a:ext uri="{FF2B5EF4-FFF2-40B4-BE49-F238E27FC236}">
                  <a16:creationId xmlns:a16="http://schemas.microsoft.com/office/drawing/2014/main" id="{F58C0DDC-3832-3266-8D10-95DE635778AF}"/>
                </a:ext>
              </a:extLst>
            </p:cNvPr>
            <p:cNvCxnSpPr/>
            <p:nvPr/>
          </p:nvCxnSpPr>
          <p:spPr>
            <a:xfrm flipH="1">
              <a:off x="5735864" y="1910503"/>
              <a:ext cx="2" cy="404254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직선 연결선 179">
              <a:extLst>
                <a:ext uri="{FF2B5EF4-FFF2-40B4-BE49-F238E27FC236}">
                  <a16:creationId xmlns:a16="http://schemas.microsoft.com/office/drawing/2014/main" id="{9B195AC0-2188-64E3-9AB0-CA6165A52DFB}"/>
                </a:ext>
              </a:extLst>
            </p:cNvPr>
            <p:cNvCxnSpPr/>
            <p:nvPr/>
          </p:nvCxnSpPr>
          <p:spPr>
            <a:xfrm flipH="1">
              <a:off x="6549655" y="1919303"/>
              <a:ext cx="2" cy="404254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직선 연결선 180">
              <a:extLst>
                <a:ext uri="{FF2B5EF4-FFF2-40B4-BE49-F238E27FC236}">
                  <a16:creationId xmlns:a16="http://schemas.microsoft.com/office/drawing/2014/main" id="{B9DF83BF-8E26-3824-B8F6-1457F0CA83BF}"/>
                </a:ext>
              </a:extLst>
            </p:cNvPr>
            <p:cNvCxnSpPr/>
            <p:nvPr/>
          </p:nvCxnSpPr>
          <p:spPr>
            <a:xfrm flipH="1">
              <a:off x="7320020" y="1892759"/>
              <a:ext cx="2" cy="404254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직선 연결선 181">
              <a:extLst>
                <a:ext uri="{FF2B5EF4-FFF2-40B4-BE49-F238E27FC236}">
                  <a16:creationId xmlns:a16="http://schemas.microsoft.com/office/drawing/2014/main" id="{E5ECC8D8-6080-2A43-E435-07A929FDDEAC}"/>
                </a:ext>
              </a:extLst>
            </p:cNvPr>
            <p:cNvCxnSpPr/>
            <p:nvPr/>
          </p:nvCxnSpPr>
          <p:spPr>
            <a:xfrm flipH="1">
              <a:off x="8133811" y="1901559"/>
              <a:ext cx="2" cy="404254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직선 연결선 183">
              <a:extLst>
                <a:ext uri="{FF2B5EF4-FFF2-40B4-BE49-F238E27FC236}">
                  <a16:creationId xmlns:a16="http://schemas.microsoft.com/office/drawing/2014/main" id="{B69F4D2B-6EAC-B38F-241E-04EEFFC902E1}"/>
                </a:ext>
              </a:extLst>
            </p:cNvPr>
            <p:cNvCxnSpPr/>
            <p:nvPr/>
          </p:nvCxnSpPr>
          <p:spPr>
            <a:xfrm flipH="1">
              <a:off x="8917133" y="1910907"/>
              <a:ext cx="2" cy="404254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직선 연결선 184">
              <a:extLst>
                <a:ext uri="{FF2B5EF4-FFF2-40B4-BE49-F238E27FC236}">
                  <a16:creationId xmlns:a16="http://schemas.microsoft.com/office/drawing/2014/main" id="{67577199-8A8B-7110-7C4F-DB22ED785602}"/>
                </a:ext>
              </a:extLst>
            </p:cNvPr>
            <p:cNvCxnSpPr/>
            <p:nvPr/>
          </p:nvCxnSpPr>
          <p:spPr>
            <a:xfrm flipH="1">
              <a:off x="9730924" y="1919707"/>
              <a:ext cx="2" cy="404254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직선 연결선 185">
              <a:extLst>
                <a:ext uri="{FF2B5EF4-FFF2-40B4-BE49-F238E27FC236}">
                  <a16:creationId xmlns:a16="http://schemas.microsoft.com/office/drawing/2014/main" id="{0831AFC2-B3C0-800B-F0D8-BE495E8FE3BF}"/>
                </a:ext>
              </a:extLst>
            </p:cNvPr>
            <p:cNvCxnSpPr/>
            <p:nvPr/>
          </p:nvCxnSpPr>
          <p:spPr>
            <a:xfrm flipH="1">
              <a:off x="10522691" y="1873248"/>
              <a:ext cx="2" cy="404254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직선 연결선 186">
              <a:extLst>
                <a:ext uri="{FF2B5EF4-FFF2-40B4-BE49-F238E27FC236}">
                  <a16:creationId xmlns:a16="http://schemas.microsoft.com/office/drawing/2014/main" id="{8AF60B3F-CC1D-7694-4432-D673F1011BDE}"/>
                </a:ext>
              </a:extLst>
            </p:cNvPr>
            <p:cNvCxnSpPr/>
            <p:nvPr/>
          </p:nvCxnSpPr>
          <p:spPr>
            <a:xfrm flipH="1">
              <a:off x="11336482" y="1882048"/>
              <a:ext cx="2" cy="404254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0419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93511" y="159972"/>
            <a:ext cx="3005376" cy="997499"/>
            <a:chOff x="8906499" y="333047"/>
            <a:chExt cx="3005376" cy="997499"/>
          </a:xfrm>
        </p:grpSpPr>
        <p:sp>
          <p:nvSpPr>
            <p:cNvPr id="4" name="TextBox 3">
              <a:extLst>
                <a:ext uri="{FF2B5EF4-FFF2-40B4-BE49-F238E27FC236}">
                  <a16:creationId xmlns:a16="http://schemas.microsoft.com/office/drawing/2014/main" id="{15420614-76F7-854F-D8FD-923FBAF5FB3A}"/>
                </a:ext>
              </a:extLst>
            </p:cNvPr>
            <p:cNvSpPr txBox="1"/>
            <p:nvPr/>
          </p:nvSpPr>
          <p:spPr>
            <a:xfrm>
              <a:off x="8906499" y="333047"/>
              <a:ext cx="3005376"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088017" y="745771"/>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05</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69574" y="333047"/>
            <a:ext cx="4835468" cy="688033"/>
            <a:chOff x="1170820" y="333047"/>
            <a:chExt cx="4835468" cy="688033"/>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1" y="682526"/>
              <a:ext cx="446754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(1) </a:t>
              </a:r>
              <a:r>
                <a:rPr lang="en-HK" altLang="ko-KR"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Timeline</a:t>
              </a:r>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0" y="333047"/>
              <a:ext cx="4835468" cy="400110"/>
            </a:xfrm>
            <a:prstGeom prst="rect">
              <a:avLst/>
            </a:prstGeom>
            <a:noFill/>
          </p:spPr>
          <p:txBody>
            <a:bodyPr wrap="square" rtlCol="0" anchor="ctr">
              <a:spAutoFit/>
            </a:bodyPr>
            <a:lstStyle/>
            <a:p>
              <a:r>
                <a:rPr lang="en-HK" altLang="ko-KR" sz="2000" b="1" spc="-150" dirty="0">
                  <a:solidFill>
                    <a:srgbClr val="191B3F"/>
                  </a:solidFill>
                  <a:latin typeface="Arial" panose="020B0604020202020204" pitchFamily="34" charset="0"/>
                  <a:ea typeface="NanumBarunGothic" panose="020B0603020101020101" pitchFamily="34" charset="-127"/>
                </a:rPr>
                <a:t>P</a:t>
              </a:r>
              <a:r>
                <a:rPr lang="ko-KR" altLang="en-US" sz="2000" b="1" spc="-150" dirty="0" err="1">
                  <a:solidFill>
                    <a:srgbClr val="191B3F"/>
                  </a:solidFill>
                  <a:latin typeface="Arial" panose="020B0604020202020204" pitchFamily="34" charset="0"/>
                  <a:ea typeface="NanumBarunGothic" panose="020B0603020101020101" pitchFamily="34" charset="-127"/>
                </a:rPr>
                <a:t>roduct</a:t>
              </a:r>
              <a:r>
                <a:rPr lang="ko-KR" altLang="en-US" sz="2000" b="1" spc="-150" dirty="0">
                  <a:solidFill>
                    <a:srgbClr val="191B3F"/>
                  </a:solidFill>
                  <a:latin typeface="Arial" panose="020B0604020202020204" pitchFamily="34" charset="0"/>
                  <a:ea typeface="NanumBarunGothic" panose="020B0603020101020101" pitchFamily="34" charset="-127"/>
                </a:rPr>
                <a:t> </a:t>
              </a:r>
              <a:r>
                <a:rPr lang="en-HK" altLang="ko-KR" sz="2000" b="1" spc="-150" dirty="0">
                  <a:solidFill>
                    <a:srgbClr val="191B3F"/>
                  </a:solidFill>
                  <a:latin typeface="Arial" panose="020B0604020202020204" pitchFamily="34" charset="0"/>
                  <a:ea typeface="NanumBarunGothic" panose="020B0603020101020101" pitchFamily="34" charset="-127"/>
                </a:rPr>
                <a:t>launch</a:t>
              </a:r>
              <a:r>
                <a:rPr lang="ko-KR" altLang="en-US" sz="2000" b="1" spc="-150" dirty="0">
                  <a:solidFill>
                    <a:srgbClr val="191B3F"/>
                  </a:solidFill>
                  <a:latin typeface="Arial" panose="020B0604020202020204" pitchFamily="34" charset="0"/>
                  <a:ea typeface="NanumBarunGothic" panose="020B0603020101020101" pitchFamily="34" charset="-127"/>
                </a:rPr>
                <a:t> </a:t>
              </a:r>
              <a:r>
                <a:rPr lang="ko-KR" altLang="en-US" sz="2000" b="1" spc="-150" dirty="0" err="1">
                  <a:solidFill>
                    <a:srgbClr val="191B3F"/>
                  </a:solidFill>
                  <a:latin typeface="Arial" panose="020B0604020202020204" pitchFamily="34" charset="0"/>
                  <a:ea typeface="NanumBarunGothic" panose="020B0603020101020101" pitchFamily="34" charset="-127"/>
                </a:rPr>
                <a:t>planning</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graphicFrame>
        <p:nvGraphicFramePr>
          <p:cNvPr id="11" name="표 10">
            <a:extLst>
              <a:ext uri="{FF2B5EF4-FFF2-40B4-BE49-F238E27FC236}">
                <a16:creationId xmlns:a16="http://schemas.microsoft.com/office/drawing/2014/main" id="{73829460-6613-D158-1D06-369D008371E8}"/>
              </a:ext>
            </a:extLst>
          </p:cNvPr>
          <p:cNvGraphicFramePr>
            <a:graphicFrameLocks noGrp="1"/>
          </p:cNvGraphicFramePr>
          <p:nvPr/>
        </p:nvGraphicFramePr>
        <p:xfrm>
          <a:off x="651099" y="1713204"/>
          <a:ext cx="10816729" cy="2282940"/>
        </p:xfrm>
        <a:graphic>
          <a:graphicData uri="http://schemas.openxmlformats.org/drawingml/2006/table">
            <a:tbl>
              <a:tblPr firstRow="1" bandRow="1">
                <a:tableStyleId>{5C22544A-7EE6-4342-B048-85BDC9FD1C3A}</a:tableStyleId>
              </a:tblPr>
              <a:tblGrid>
                <a:gridCol w="832057">
                  <a:extLst>
                    <a:ext uri="{9D8B030D-6E8A-4147-A177-3AD203B41FA5}">
                      <a16:colId xmlns:a16="http://schemas.microsoft.com/office/drawing/2014/main" val="20000"/>
                    </a:ext>
                  </a:extLst>
                </a:gridCol>
                <a:gridCol w="416028">
                  <a:extLst>
                    <a:ext uri="{9D8B030D-6E8A-4147-A177-3AD203B41FA5}">
                      <a16:colId xmlns:a16="http://schemas.microsoft.com/office/drawing/2014/main" val="20001"/>
                    </a:ext>
                  </a:extLst>
                </a:gridCol>
                <a:gridCol w="416028">
                  <a:extLst>
                    <a:ext uri="{9D8B030D-6E8A-4147-A177-3AD203B41FA5}">
                      <a16:colId xmlns:a16="http://schemas.microsoft.com/office/drawing/2014/main" val="20002"/>
                    </a:ext>
                  </a:extLst>
                </a:gridCol>
                <a:gridCol w="416028">
                  <a:extLst>
                    <a:ext uri="{9D8B030D-6E8A-4147-A177-3AD203B41FA5}">
                      <a16:colId xmlns:a16="http://schemas.microsoft.com/office/drawing/2014/main" val="20003"/>
                    </a:ext>
                  </a:extLst>
                </a:gridCol>
                <a:gridCol w="416028">
                  <a:extLst>
                    <a:ext uri="{9D8B030D-6E8A-4147-A177-3AD203B41FA5}">
                      <a16:colId xmlns:a16="http://schemas.microsoft.com/office/drawing/2014/main" val="20004"/>
                    </a:ext>
                  </a:extLst>
                </a:gridCol>
                <a:gridCol w="416028">
                  <a:extLst>
                    <a:ext uri="{9D8B030D-6E8A-4147-A177-3AD203B41FA5}">
                      <a16:colId xmlns:a16="http://schemas.microsoft.com/office/drawing/2014/main" val="20005"/>
                    </a:ext>
                  </a:extLst>
                </a:gridCol>
                <a:gridCol w="416028">
                  <a:extLst>
                    <a:ext uri="{9D8B030D-6E8A-4147-A177-3AD203B41FA5}">
                      <a16:colId xmlns:a16="http://schemas.microsoft.com/office/drawing/2014/main" val="20006"/>
                    </a:ext>
                  </a:extLst>
                </a:gridCol>
                <a:gridCol w="416028">
                  <a:extLst>
                    <a:ext uri="{9D8B030D-6E8A-4147-A177-3AD203B41FA5}">
                      <a16:colId xmlns:a16="http://schemas.microsoft.com/office/drawing/2014/main" val="20007"/>
                    </a:ext>
                  </a:extLst>
                </a:gridCol>
                <a:gridCol w="416028">
                  <a:extLst>
                    <a:ext uri="{9D8B030D-6E8A-4147-A177-3AD203B41FA5}">
                      <a16:colId xmlns:a16="http://schemas.microsoft.com/office/drawing/2014/main" val="20008"/>
                    </a:ext>
                  </a:extLst>
                </a:gridCol>
                <a:gridCol w="416028">
                  <a:extLst>
                    <a:ext uri="{9D8B030D-6E8A-4147-A177-3AD203B41FA5}">
                      <a16:colId xmlns:a16="http://schemas.microsoft.com/office/drawing/2014/main" val="20009"/>
                    </a:ext>
                  </a:extLst>
                </a:gridCol>
                <a:gridCol w="416028">
                  <a:extLst>
                    <a:ext uri="{9D8B030D-6E8A-4147-A177-3AD203B41FA5}">
                      <a16:colId xmlns:a16="http://schemas.microsoft.com/office/drawing/2014/main" val="20010"/>
                    </a:ext>
                  </a:extLst>
                </a:gridCol>
                <a:gridCol w="416028">
                  <a:extLst>
                    <a:ext uri="{9D8B030D-6E8A-4147-A177-3AD203B41FA5}">
                      <a16:colId xmlns:a16="http://schemas.microsoft.com/office/drawing/2014/main" val="20011"/>
                    </a:ext>
                  </a:extLst>
                </a:gridCol>
                <a:gridCol w="416028">
                  <a:extLst>
                    <a:ext uri="{9D8B030D-6E8A-4147-A177-3AD203B41FA5}">
                      <a16:colId xmlns:a16="http://schemas.microsoft.com/office/drawing/2014/main" val="20012"/>
                    </a:ext>
                  </a:extLst>
                </a:gridCol>
                <a:gridCol w="416028">
                  <a:extLst>
                    <a:ext uri="{9D8B030D-6E8A-4147-A177-3AD203B41FA5}">
                      <a16:colId xmlns:a16="http://schemas.microsoft.com/office/drawing/2014/main" val="20013"/>
                    </a:ext>
                  </a:extLst>
                </a:gridCol>
                <a:gridCol w="416028">
                  <a:extLst>
                    <a:ext uri="{9D8B030D-6E8A-4147-A177-3AD203B41FA5}">
                      <a16:colId xmlns:a16="http://schemas.microsoft.com/office/drawing/2014/main" val="20014"/>
                    </a:ext>
                  </a:extLst>
                </a:gridCol>
                <a:gridCol w="416028">
                  <a:extLst>
                    <a:ext uri="{9D8B030D-6E8A-4147-A177-3AD203B41FA5}">
                      <a16:colId xmlns:a16="http://schemas.microsoft.com/office/drawing/2014/main" val="20015"/>
                    </a:ext>
                  </a:extLst>
                </a:gridCol>
                <a:gridCol w="416028">
                  <a:extLst>
                    <a:ext uri="{9D8B030D-6E8A-4147-A177-3AD203B41FA5}">
                      <a16:colId xmlns:a16="http://schemas.microsoft.com/office/drawing/2014/main" val="20016"/>
                    </a:ext>
                  </a:extLst>
                </a:gridCol>
                <a:gridCol w="416028">
                  <a:extLst>
                    <a:ext uri="{9D8B030D-6E8A-4147-A177-3AD203B41FA5}">
                      <a16:colId xmlns:a16="http://schemas.microsoft.com/office/drawing/2014/main" val="20017"/>
                    </a:ext>
                  </a:extLst>
                </a:gridCol>
                <a:gridCol w="416028">
                  <a:extLst>
                    <a:ext uri="{9D8B030D-6E8A-4147-A177-3AD203B41FA5}">
                      <a16:colId xmlns:a16="http://schemas.microsoft.com/office/drawing/2014/main" val="20018"/>
                    </a:ext>
                  </a:extLst>
                </a:gridCol>
                <a:gridCol w="416028">
                  <a:extLst>
                    <a:ext uri="{9D8B030D-6E8A-4147-A177-3AD203B41FA5}">
                      <a16:colId xmlns:a16="http://schemas.microsoft.com/office/drawing/2014/main" val="20019"/>
                    </a:ext>
                  </a:extLst>
                </a:gridCol>
                <a:gridCol w="416028">
                  <a:extLst>
                    <a:ext uri="{9D8B030D-6E8A-4147-A177-3AD203B41FA5}">
                      <a16:colId xmlns:a16="http://schemas.microsoft.com/office/drawing/2014/main" val="20020"/>
                    </a:ext>
                  </a:extLst>
                </a:gridCol>
                <a:gridCol w="416028">
                  <a:extLst>
                    <a:ext uri="{9D8B030D-6E8A-4147-A177-3AD203B41FA5}">
                      <a16:colId xmlns:a16="http://schemas.microsoft.com/office/drawing/2014/main" val="20021"/>
                    </a:ext>
                  </a:extLst>
                </a:gridCol>
                <a:gridCol w="416028">
                  <a:extLst>
                    <a:ext uri="{9D8B030D-6E8A-4147-A177-3AD203B41FA5}">
                      <a16:colId xmlns:a16="http://schemas.microsoft.com/office/drawing/2014/main" val="20022"/>
                    </a:ext>
                  </a:extLst>
                </a:gridCol>
                <a:gridCol w="416028">
                  <a:extLst>
                    <a:ext uri="{9D8B030D-6E8A-4147-A177-3AD203B41FA5}">
                      <a16:colId xmlns:a16="http://schemas.microsoft.com/office/drawing/2014/main" val="20023"/>
                    </a:ext>
                  </a:extLst>
                </a:gridCol>
                <a:gridCol w="416028">
                  <a:extLst>
                    <a:ext uri="{9D8B030D-6E8A-4147-A177-3AD203B41FA5}">
                      <a16:colId xmlns:a16="http://schemas.microsoft.com/office/drawing/2014/main" val="20024"/>
                    </a:ext>
                  </a:extLst>
                </a:gridCol>
              </a:tblGrid>
              <a:tr h="326421">
                <a:tc rowSpan="2">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gridSpan="4">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1B3F"/>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1B3F"/>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1B3F"/>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1B3F"/>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1B3F"/>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1B3F"/>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6421">
                <a:tc v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tc>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solidFill>
                      <a:srgbClr val="191B3F"/>
                    </a:solidFill>
                  </a:tcPr>
                </a:tc>
                <a:extLst>
                  <a:ext uri="{0D108BD9-81ED-4DB2-BD59-A6C34878D82A}">
                    <a16:rowId xmlns:a16="http://schemas.microsoft.com/office/drawing/2014/main" val="10001"/>
                  </a:ext>
                </a:extLst>
              </a:tr>
              <a:tr h="457200">
                <a:tc>
                  <a:txBody>
                    <a:bodyPr/>
                    <a:lstStyle/>
                    <a:p>
                      <a:pPr latinLnBrk="1"/>
                      <a:endParaRPr lang="ko-KR" altLang="en-US" sz="1100" dirty="0"/>
                    </a:p>
                  </a:txBody>
                  <a:tcP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gridSpan="2">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5364">
                <a:tc>
                  <a:txBody>
                    <a:bodyPr/>
                    <a:lstStyle/>
                    <a:p>
                      <a:pPr latinLnBrk="1"/>
                      <a:endParaRPr lang="ko-KR" altLang="en-US" sz="1100" dirty="0"/>
                    </a:p>
                  </a:txBody>
                  <a:tcP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4">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07534">
                <a:tc>
                  <a:txBody>
                    <a:bodyPr/>
                    <a:lstStyle/>
                    <a:p>
                      <a:pPr latinLnBrk="1"/>
                      <a:endParaRPr lang="ko-KR" altLang="en-US" sz="1100" dirty="0"/>
                    </a:p>
                  </a:txBody>
                  <a:tcP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gridSpan="8">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latinLnBrk="1"/>
                      <a:endParaRPr lang="ko-KR" altLang="en-US" sz="1100" dirty="0"/>
                    </a:p>
                  </a:txBody>
                  <a:tcP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2" name="TextBox 11">
            <a:extLst>
              <a:ext uri="{FF2B5EF4-FFF2-40B4-BE49-F238E27FC236}">
                <a16:creationId xmlns:a16="http://schemas.microsoft.com/office/drawing/2014/main" id="{EDEE229A-C38E-D72D-C8A6-9DE60DD67F18}"/>
              </a:ext>
            </a:extLst>
          </p:cNvPr>
          <p:cNvSpPr txBox="1"/>
          <p:nvPr/>
        </p:nvSpPr>
        <p:spPr>
          <a:xfrm>
            <a:off x="1428482" y="2074956"/>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Q1</a:t>
            </a:r>
          </a:p>
        </p:txBody>
      </p:sp>
      <p:sp>
        <p:nvSpPr>
          <p:cNvPr id="14" name="TextBox 13">
            <a:extLst>
              <a:ext uri="{FF2B5EF4-FFF2-40B4-BE49-F238E27FC236}">
                <a16:creationId xmlns:a16="http://schemas.microsoft.com/office/drawing/2014/main" id="{01CDA1C7-D683-C694-2361-EED34C1B53FA}"/>
              </a:ext>
            </a:extLst>
          </p:cNvPr>
          <p:cNvSpPr txBox="1"/>
          <p:nvPr/>
        </p:nvSpPr>
        <p:spPr>
          <a:xfrm>
            <a:off x="1856273" y="2081096"/>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Q2</a:t>
            </a:r>
          </a:p>
        </p:txBody>
      </p:sp>
      <p:sp>
        <p:nvSpPr>
          <p:cNvPr id="18" name="TextBox 17">
            <a:extLst>
              <a:ext uri="{FF2B5EF4-FFF2-40B4-BE49-F238E27FC236}">
                <a16:creationId xmlns:a16="http://schemas.microsoft.com/office/drawing/2014/main" id="{80C27C50-967D-6C94-9806-0A8A97985F79}"/>
              </a:ext>
            </a:extLst>
          </p:cNvPr>
          <p:cNvSpPr txBox="1"/>
          <p:nvPr/>
        </p:nvSpPr>
        <p:spPr>
          <a:xfrm>
            <a:off x="2262701" y="2070035"/>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Q3</a:t>
            </a:r>
          </a:p>
        </p:txBody>
      </p:sp>
      <p:sp>
        <p:nvSpPr>
          <p:cNvPr id="19" name="TextBox 18">
            <a:extLst>
              <a:ext uri="{FF2B5EF4-FFF2-40B4-BE49-F238E27FC236}">
                <a16:creationId xmlns:a16="http://schemas.microsoft.com/office/drawing/2014/main" id="{8A4F2826-2CD8-D124-75B9-BCA9F00AEC63}"/>
              </a:ext>
            </a:extLst>
          </p:cNvPr>
          <p:cNvSpPr txBox="1"/>
          <p:nvPr/>
        </p:nvSpPr>
        <p:spPr>
          <a:xfrm>
            <a:off x="2693621" y="2069527"/>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Q4</a:t>
            </a:r>
          </a:p>
        </p:txBody>
      </p:sp>
      <p:sp>
        <p:nvSpPr>
          <p:cNvPr id="25" name="TextBox 24">
            <a:extLst>
              <a:ext uri="{FF2B5EF4-FFF2-40B4-BE49-F238E27FC236}">
                <a16:creationId xmlns:a16="http://schemas.microsoft.com/office/drawing/2014/main" id="{91066AFC-09D1-88F9-F12E-37A3A9E86FB9}"/>
              </a:ext>
            </a:extLst>
          </p:cNvPr>
          <p:cNvSpPr txBox="1"/>
          <p:nvPr/>
        </p:nvSpPr>
        <p:spPr>
          <a:xfrm>
            <a:off x="2036787" y="1752310"/>
            <a:ext cx="648670" cy="261610"/>
          </a:xfrm>
          <a:prstGeom prst="rect">
            <a:avLst/>
          </a:prstGeom>
          <a:noFill/>
        </p:spPr>
        <p:txBody>
          <a:bodyPr wrap="square" rtlCol="0">
            <a:spAutoFit/>
          </a:bodyPr>
          <a:lstStyle/>
          <a:p>
            <a:pPr algn="ctr"/>
            <a:r>
              <a:rPr lang="ko-KR" altLang="en-US" sz="1100" b="1" spc="-150" dirty="0">
                <a:solidFill>
                  <a:schemeClr val="bg1"/>
                </a:solidFill>
                <a:latin typeface="Arial" panose="020B0604020202020204" pitchFamily="34" charset="0"/>
                <a:ea typeface="NanumBarunGothic" panose="020B0603020101020101" pitchFamily="34" charset="-127"/>
              </a:rPr>
              <a:t>2022</a:t>
            </a:r>
          </a:p>
        </p:txBody>
      </p:sp>
      <p:sp>
        <p:nvSpPr>
          <p:cNvPr id="30" name="TextBox 29">
            <a:extLst>
              <a:ext uri="{FF2B5EF4-FFF2-40B4-BE49-F238E27FC236}">
                <a16:creationId xmlns:a16="http://schemas.microsoft.com/office/drawing/2014/main" id="{10C65A5D-CC0B-5E85-A5F6-2C1413575ABA}"/>
              </a:ext>
            </a:extLst>
          </p:cNvPr>
          <p:cNvSpPr txBox="1"/>
          <p:nvPr/>
        </p:nvSpPr>
        <p:spPr>
          <a:xfrm>
            <a:off x="5343964" y="1736666"/>
            <a:ext cx="648670" cy="261610"/>
          </a:xfrm>
          <a:prstGeom prst="rect">
            <a:avLst/>
          </a:prstGeom>
          <a:noFill/>
        </p:spPr>
        <p:txBody>
          <a:bodyPr wrap="square" rtlCol="0">
            <a:spAutoFit/>
          </a:bodyPr>
          <a:lstStyle/>
          <a:p>
            <a:pPr algn="ctr"/>
            <a:r>
              <a:rPr lang="ko-KR" altLang="en-US" sz="1100" b="1" spc="-150" dirty="0">
                <a:solidFill>
                  <a:schemeClr val="bg1"/>
                </a:solidFill>
                <a:latin typeface="Arial" panose="020B0604020202020204" pitchFamily="34" charset="0"/>
                <a:ea typeface="NanumBarunGothic" panose="020B0603020101020101" pitchFamily="34" charset="-127"/>
              </a:rPr>
              <a:t>2024</a:t>
            </a:r>
          </a:p>
        </p:txBody>
      </p:sp>
      <p:sp>
        <p:nvSpPr>
          <p:cNvPr id="87" name="TextBox 86">
            <a:extLst>
              <a:ext uri="{FF2B5EF4-FFF2-40B4-BE49-F238E27FC236}">
                <a16:creationId xmlns:a16="http://schemas.microsoft.com/office/drawing/2014/main" id="{8773BB27-966F-DE3F-BC8A-96DBD793EB76}"/>
              </a:ext>
            </a:extLst>
          </p:cNvPr>
          <p:cNvSpPr txBox="1"/>
          <p:nvPr/>
        </p:nvSpPr>
        <p:spPr>
          <a:xfrm>
            <a:off x="6973474" y="1737175"/>
            <a:ext cx="648670" cy="261610"/>
          </a:xfrm>
          <a:prstGeom prst="rect">
            <a:avLst/>
          </a:prstGeom>
          <a:noFill/>
        </p:spPr>
        <p:txBody>
          <a:bodyPr wrap="square" rtlCol="0">
            <a:spAutoFit/>
          </a:bodyPr>
          <a:lstStyle/>
          <a:p>
            <a:pPr algn="ctr"/>
            <a:r>
              <a:rPr lang="ko-KR" altLang="en-US" sz="1100" b="1" spc="-150" dirty="0">
                <a:solidFill>
                  <a:schemeClr val="bg1"/>
                </a:solidFill>
                <a:latin typeface="Arial" panose="020B0604020202020204" pitchFamily="34" charset="0"/>
                <a:ea typeface="NanumBarunGothic" panose="020B0603020101020101" pitchFamily="34" charset="-127"/>
              </a:rPr>
              <a:t>2025</a:t>
            </a:r>
          </a:p>
        </p:txBody>
      </p:sp>
      <p:sp>
        <p:nvSpPr>
          <p:cNvPr id="89" name="TextBox 88">
            <a:extLst>
              <a:ext uri="{FF2B5EF4-FFF2-40B4-BE49-F238E27FC236}">
                <a16:creationId xmlns:a16="http://schemas.microsoft.com/office/drawing/2014/main" id="{1D6C0BEC-88DB-2C66-126D-0B2712E479AA}"/>
              </a:ext>
            </a:extLst>
          </p:cNvPr>
          <p:cNvSpPr txBox="1"/>
          <p:nvPr/>
        </p:nvSpPr>
        <p:spPr>
          <a:xfrm>
            <a:off x="8655508" y="1740915"/>
            <a:ext cx="648670" cy="261610"/>
          </a:xfrm>
          <a:prstGeom prst="rect">
            <a:avLst/>
          </a:prstGeom>
          <a:noFill/>
        </p:spPr>
        <p:txBody>
          <a:bodyPr wrap="square" rtlCol="0">
            <a:spAutoFit/>
          </a:bodyPr>
          <a:lstStyle/>
          <a:p>
            <a:pPr algn="ctr"/>
            <a:r>
              <a:rPr lang="ko-KR" altLang="en-US" sz="1100" b="1" spc="-150" dirty="0">
                <a:solidFill>
                  <a:schemeClr val="bg1"/>
                </a:solidFill>
                <a:latin typeface="Arial" panose="020B0604020202020204" pitchFamily="34" charset="0"/>
                <a:ea typeface="NanumBarunGothic" panose="020B0603020101020101" pitchFamily="34" charset="-127"/>
              </a:rPr>
              <a:t>2026</a:t>
            </a:r>
          </a:p>
        </p:txBody>
      </p:sp>
      <p:sp>
        <p:nvSpPr>
          <p:cNvPr id="90" name="TextBox 89">
            <a:extLst>
              <a:ext uri="{FF2B5EF4-FFF2-40B4-BE49-F238E27FC236}">
                <a16:creationId xmlns:a16="http://schemas.microsoft.com/office/drawing/2014/main" id="{A8D71A21-6E12-D762-7852-272155551A97}"/>
              </a:ext>
            </a:extLst>
          </p:cNvPr>
          <p:cNvSpPr txBox="1"/>
          <p:nvPr/>
        </p:nvSpPr>
        <p:spPr>
          <a:xfrm>
            <a:off x="10399344" y="1748570"/>
            <a:ext cx="648670" cy="261610"/>
          </a:xfrm>
          <a:prstGeom prst="rect">
            <a:avLst/>
          </a:prstGeom>
          <a:noFill/>
        </p:spPr>
        <p:txBody>
          <a:bodyPr wrap="square" rtlCol="0">
            <a:spAutoFit/>
          </a:bodyPr>
          <a:lstStyle/>
          <a:p>
            <a:pPr algn="ctr"/>
            <a:r>
              <a:rPr lang="ko-KR" altLang="en-US" sz="1100" b="1" spc="-150" dirty="0">
                <a:solidFill>
                  <a:schemeClr val="bg1"/>
                </a:solidFill>
                <a:latin typeface="Arial" panose="020B0604020202020204" pitchFamily="34" charset="0"/>
                <a:ea typeface="NanumBarunGothic" panose="020B0603020101020101" pitchFamily="34" charset="-127"/>
              </a:rPr>
              <a:t>2027</a:t>
            </a:r>
          </a:p>
        </p:txBody>
      </p:sp>
      <p:sp>
        <p:nvSpPr>
          <p:cNvPr id="91" name="TextBox 90">
            <a:extLst>
              <a:ext uri="{FF2B5EF4-FFF2-40B4-BE49-F238E27FC236}">
                <a16:creationId xmlns:a16="http://schemas.microsoft.com/office/drawing/2014/main" id="{9E34E7DD-FB9F-43F6-373E-D4F54438B491}"/>
              </a:ext>
            </a:extLst>
          </p:cNvPr>
          <p:cNvSpPr txBox="1"/>
          <p:nvPr/>
        </p:nvSpPr>
        <p:spPr>
          <a:xfrm>
            <a:off x="3087339" y="2088387"/>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Q1</a:t>
            </a:r>
          </a:p>
        </p:txBody>
      </p:sp>
      <p:sp>
        <p:nvSpPr>
          <p:cNvPr id="92" name="TextBox 91">
            <a:extLst>
              <a:ext uri="{FF2B5EF4-FFF2-40B4-BE49-F238E27FC236}">
                <a16:creationId xmlns:a16="http://schemas.microsoft.com/office/drawing/2014/main" id="{54142E27-441C-0F83-B51A-CF48A1AC4CCA}"/>
              </a:ext>
            </a:extLst>
          </p:cNvPr>
          <p:cNvSpPr txBox="1"/>
          <p:nvPr/>
        </p:nvSpPr>
        <p:spPr>
          <a:xfrm>
            <a:off x="3515130" y="2094527"/>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Q2</a:t>
            </a:r>
          </a:p>
        </p:txBody>
      </p:sp>
      <p:sp>
        <p:nvSpPr>
          <p:cNvPr id="93" name="TextBox 92">
            <a:extLst>
              <a:ext uri="{FF2B5EF4-FFF2-40B4-BE49-F238E27FC236}">
                <a16:creationId xmlns:a16="http://schemas.microsoft.com/office/drawing/2014/main" id="{CACF2731-2B88-BD28-8296-F3BCC2377BED}"/>
              </a:ext>
            </a:extLst>
          </p:cNvPr>
          <p:cNvSpPr txBox="1"/>
          <p:nvPr/>
        </p:nvSpPr>
        <p:spPr>
          <a:xfrm>
            <a:off x="3921558" y="2083466"/>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Q3</a:t>
            </a:r>
          </a:p>
        </p:txBody>
      </p:sp>
      <p:sp>
        <p:nvSpPr>
          <p:cNvPr id="94" name="TextBox 93">
            <a:extLst>
              <a:ext uri="{FF2B5EF4-FFF2-40B4-BE49-F238E27FC236}">
                <a16:creationId xmlns:a16="http://schemas.microsoft.com/office/drawing/2014/main" id="{EAB333BD-7B81-F757-0C03-FDC72761D5C8}"/>
              </a:ext>
            </a:extLst>
          </p:cNvPr>
          <p:cNvSpPr txBox="1"/>
          <p:nvPr/>
        </p:nvSpPr>
        <p:spPr>
          <a:xfrm>
            <a:off x="4352478" y="2082958"/>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Q4</a:t>
            </a:r>
          </a:p>
        </p:txBody>
      </p:sp>
      <p:sp>
        <p:nvSpPr>
          <p:cNvPr id="95" name="TextBox 94">
            <a:extLst>
              <a:ext uri="{FF2B5EF4-FFF2-40B4-BE49-F238E27FC236}">
                <a16:creationId xmlns:a16="http://schemas.microsoft.com/office/drawing/2014/main" id="{3ED8A0C0-6DCC-255F-EDE7-340CD64C5F0F}"/>
              </a:ext>
            </a:extLst>
          </p:cNvPr>
          <p:cNvSpPr txBox="1"/>
          <p:nvPr/>
        </p:nvSpPr>
        <p:spPr>
          <a:xfrm>
            <a:off x="4750099" y="2076310"/>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Q1</a:t>
            </a:r>
          </a:p>
        </p:txBody>
      </p:sp>
      <p:sp>
        <p:nvSpPr>
          <p:cNvPr id="96" name="TextBox 95">
            <a:extLst>
              <a:ext uri="{FF2B5EF4-FFF2-40B4-BE49-F238E27FC236}">
                <a16:creationId xmlns:a16="http://schemas.microsoft.com/office/drawing/2014/main" id="{CAF0E469-FCEB-FA71-3176-1ED39559D5B1}"/>
              </a:ext>
            </a:extLst>
          </p:cNvPr>
          <p:cNvSpPr txBox="1"/>
          <p:nvPr/>
        </p:nvSpPr>
        <p:spPr>
          <a:xfrm>
            <a:off x="5177890" y="2082450"/>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Q2</a:t>
            </a:r>
          </a:p>
        </p:txBody>
      </p:sp>
      <p:sp>
        <p:nvSpPr>
          <p:cNvPr id="97" name="TextBox 96">
            <a:extLst>
              <a:ext uri="{FF2B5EF4-FFF2-40B4-BE49-F238E27FC236}">
                <a16:creationId xmlns:a16="http://schemas.microsoft.com/office/drawing/2014/main" id="{33ADBD3E-7059-747A-9155-83014182B808}"/>
              </a:ext>
            </a:extLst>
          </p:cNvPr>
          <p:cNvSpPr txBox="1"/>
          <p:nvPr/>
        </p:nvSpPr>
        <p:spPr>
          <a:xfrm>
            <a:off x="5584318" y="2071389"/>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Q3</a:t>
            </a:r>
          </a:p>
        </p:txBody>
      </p:sp>
      <p:sp>
        <p:nvSpPr>
          <p:cNvPr id="98" name="TextBox 97">
            <a:extLst>
              <a:ext uri="{FF2B5EF4-FFF2-40B4-BE49-F238E27FC236}">
                <a16:creationId xmlns:a16="http://schemas.microsoft.com/office/drawing/2014/main" id="{C739266F-D057-A8E9-8AF1-3CBEA7F57652}"/>
              </a:ext>
            </a:extLst>
          </p:cNvPr>
          <p:cNvSpPr txBox="1"/>
          <p:nvPr/>
        </p:nvSpPr>
        <p:spPr>
          <a:xfrm>
            <a:off x="6015238" y="2070881"/>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Q4</a:t>
            </a:r>
          </a:p>
        </p:txBody>
      </p:sp>
      <p:sp>
        <p:nvSpPr>
          <p:cNvPr id="99" name="TextBox 98">
            <a:extLst>
              <a:ext uri="{FF2B5EF4-FFF2-40B4-BE49-F238E27FC236}">
                <a16:creationId xmlns:a16="http://schemas.microsoft.com/office/drawing/2014/main" id="{1154A013-7ACC-57E1-7C65-CC274F752EB4}"/>
              </a:ext>
            </a:extLst>
          </p:cNvPr>
          <p:cNvSpPr txBox="1"/>
          <p:nvPr/>
        </p:nvSpPr>
        <p:spPr>
          <a:xfrm>
            <a:off x="6413274" y="2081739"/>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Q1</a:t>
            </a:r>
          </a:p>
        </p:txBody>
      </p:sp>
      <p:sp>
        <p:nvSpPr>
          <p:cNvPr id="100" name="TextBox 99">
            <a:extLst>
              <a:ext uri="{FF2B5EF4-FFF2-40B4-BE49-F238E27FC236}">
                <a16:creationId xmlns:a16="http://schemas.microsoft.com/office/drawing/2014/main" id="{423F31CE-E781-C7E3-9C6C-228A95B0F660}"/>
              </a:ext>
            </a:extLst>
          </p:cNvPr>
          <p:cNvSpPr txBox="1"/>
          <p:nvPr/>
        </p:nvSpPr>
        <p:spPr>
          <a:xfrm>
            <a:off x="6841065" y="2087879"/>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Q2</a:t>
            </a:r>
          </a:p>
        </p:txBody>
      </p:sp>
      <p:sp>
        <p:nvSpPr>
          <p:cNvPr id="101" name="TextBox 100">
            <a:extLst>
              <a:ext uri="{FF2B5EF4-FFF2-40B4-BE49-F238E27FC236}">
                <a16:creationId xmlns:a16="http://schemas.microsoft.com/office/drawing/2014/main" id="{7D1957AE-7EEE-7710-8B2F-5027AC0A0E9E}"/>
              </a:ext>
            </a:extLst>
          </p:cNvPr>
          <p:cNvSpPr txBox="1"/>
          <p:nvPr/>
        </p:nvSpPr>
        <p:spPr>
          <a:xfrm>
            <a:off x="7247493" y="2076818"/>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Q3</a:t>
            </a:r>
          </a:p>
        </p:txBody>
      </p:sp>
      <p:sp>
        <p:nvSpPr>
          <p:cNvPr id="102" name="TextBox 101">
            <a:extLst>
              <a:ext uri="{FF2B5EF4-FFF2-40B4-BE49-F238E27FC236}">
                <a16:creationId xmlns:a16="http://schemas.microsoft.com/office/drawing/2014/main" id="{D2EB1D5B-6DC1-5209-50D8-1B23290C900D}"/>
              </a:ext>
            </a:extLst>
          </p:cNvPr>
          <p:cNvSpPr txBox="1"/>
          <p:nvPr/>
        </p:nvSpPr>
        <p:spPr>
          <a:xfrm>
            <a:off x="7678413" y="2076310"/>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Q4</a:t>
            </a:r>
          </a:p>
        </p:txBody>
      </p:sp>
      <p:sp>
        <p:nvSpPr>
          <p:cNvPr id="103" name="TextBox 102">
            <a:extLst>
              <a:ext uri="{FF2B5EF4-FFF2-40B4-BE49-F238E27FC236}">
                <a16:creationId xmlns:a16="http://schemas.microsoft.com/office/drawing/2014/main" id="{A50BF0DA-2FE0-F6B6-C569-E97496D4375B}"/>
              </a:ext>
            </a:extLst>
          </p:cNvPr>
          <p:cNvSpPr txBox="1"/>
          <p:nvPr/>
        </p:nvSpPr>
        <p:spPr>
          <a:xfrm>
            <a:off x="8072280" y="2078842"/>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Q1</a:t>
            </a:r>
          </a:p>
        </p:txBody>
      </p:sp>
      <p:sp>
        <p:nvSpPr>
          <p:cNvPr id="104" name="TextBox 103">
            <a:extLst>
              <a:ext uri="{FF2B5EF4-FFF2-40B4-BE49-F238E27FC236}">
                <a16:creationId xmlns:a16="http://schemas.microsoft.com/office/drawing/2014/main" id="{362B0816-9FAD-AD75-6E61-7AC2CB9DFE9D}"/>
              </a:ext>
            </a:extLst>
          </p:cNvPr>
          <p:cNvSpPr txBox="1"/>
          <p:nvPr/>
        </p:nvSpPr>
        <p:spPr>
          <a:xfrm>
            <a:off x="8500071" y="2084982"/>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Q2</a:t>
            </a:r>
          </a:p>
        </p:txBody>
      </p:sp>
      <p:sp>
        <p:nvSpPr>
          <p:cNvPr id="105" name="TextBox 104">
            <a:extLst>
              <a:ext uri="{FF2B5EF4-FFF2-40B4-BE49-F238E27FC236}">
                <a16:creationId xmlns:a16="http://schemas.microsoft.com/office/drawing/2014/main" id="{11A1AA8C-6C01-3CFE-6CAF-48E0F71675E7}"/>
              </a:ext>
            </a:extLst>
          </p:cNvPr>
          <p:cNvSpPr txBox="1"/>
          <p:nvPr/>
        </p:nvSpPr>
        <p:spPr>
          <a:xfrm>
            <a:off x="8906499" y="2073921"/>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Q3</a:t>
            </a:r>
          </a:p>
        </p:txBody>
      </p:sp>
      <p:sp>
        <p:nvSpPr>
          <p:cNvPr id="106" name="TextBox 105">
            <a:extLst>
              <a:ext uri="{FF2B5EF4-FFF2-40B4-BE49-F238E27FC236}">
                <a16:creationId xmlns:a16="http://schemas.microsoft.com/office/drawing/2014/main" id="{3929149D-F9CA-E001-0FBF-90F70239926C}"/>
              </a:ext>
            </a:extLst>
          </p:cNvPr>
          <p:cNvSpPr txBox="1"/>
          <p:nvPr/>
        </p:nvSpPr>
        <p:spPr>
          <a:xfrm>
            <a:off x="9337419" y="2073413"/>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Q4</a:t>
            </a:r>
          </a:p>
        </p:txBody>
      </p:sp>
      <p:sp>
        <p:nvSpPr>
          <p:cNvPr id="107" name="TextBox 106">
            <a:extLst>
              <a:ext uri="{FF2B5EF4-FFF2-40B4-BE49-F238E27FC236}">
                <a16:creationId xmlns:a16="http://schemas.microsoft.com/office/drawing/2014/main" id="{F0CDB69A-69C9-587E-689C-C25B32D9E79A}"/>
              </a:ext>
            </a:extLst>
          </p:cNvPr>
          <p:cNvSpPr txBox="1"/>
          <p:nvPr/>
        </p:nvSpPr>
        <p:spPr>
          <a:xfrm>
            <a:off x="9711191" y="2076283"/>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Q1</a:t>
            </a:r>
          </a:p>
        </p:txBody>
      </p:sp>
      <p:sp>
        <p:nvSpPr>
          <p:cNvPr id="108" name="TextBox 107">
            <a:extLst>
              <a:ext uri="{FF2B5EF4-FFF2-40B4-BE49-F238E27FC236}">
                <a16:creationId xmlns:a16="http://schemas.microsoft.com/office/drawing/2014/main" id="{78F39777-D12F-91A3-5CE9-F6338B530EC4}"/>
              </a:ext>
            </a:extLst>
          </p:cNvPr>
          <p:cNvSpPr txBox="1"/>
          <p:nvPr/>
        </p:nvSpPr>
        <p:spPr>
          <a:xfrm>
            <a:off x="10138982" y="2082423"/>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Q2</a:t>
            </a:r>
          </a:p>
        </p:txBody>
      </p:sp>
      <p:sp>
        <p:nvSpPr>
          <p:cNvPr id="109" name="TextBox 108">
            <a:extLst>
              <a:ext uri="{FF2B5EF4-FFF2-40B4-BE49-F238E27FC236}">
                <a16:creationId xmlns:a16="http://schemas.microsoft.com/office/drawing/2014/main" id="{1EC9BD96-C109-813A-422B-81C624C79FED}"/>
              </a:ext>
            </a:extLst>
          </p:cNvPr>
          <p:cNvSpPr txBox="1"/>
          <p:nvPr/>
        </p:nvSpPr>
        <p:spPr>
          <a:xfrm>
            <a:off x="10545410" y="2071362"/>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Q3</a:t>
            </a:r>
          </a:p>
        </p:txBody>
      </p:sp>
      <p:sp>
        <p:nvSpPr>
          <p:cNvPr id="110" name="TextBox 109">
            <a:extLst>
              <a:ext uri="{FF2B5EF4-FFF2-40B4-BE49-F238E27FC236}">
                <a16:creationId xmlns:a16="http://schemas.microsoft.com/office/drawing/2014/main" id="{40ED4494-9669-2D8C-5B39-2625FF20E498}"/>
              </a:ext>
            </a:extLst>
          </p:cNvPr>
          <p:cNvSpPr txBox="1"/>
          <p:nvPr/>
        </p:nvSpPr>
        <p:spPr>
          <a:xfrm>
            <a:off x="10976330" y="2070854"/>
            <a:ext cx="520724" cy="246221"/>
          </a:xfrm>
          <a:prstGeom prst="rect">
            <a:avLst/>
          </a:prstGeom>
          <a:noFill/>
        </p:spPr>
        <p:txBody>
          <a:bodyPr wrap="square" rtlCol="0">
            <a:spAutoFit/>
          </a:bodyPr>
          <a:lstStyle/>
          <a:p>
            <a:pPr algn="ctr"/>
            <a:r>
              <a:rPr lang="ko-KR" altLang="en-US" sz="1000" b="1" spc="-150" dirty="0">
                <a:solidFill>
                  <a:schemeClr val="bg1"/>
                </a:solidFill>
                <a:latin typeface="Arial" panose="020B0604020202020204" pitchFamily="34" charset="0"/>
                <a:ea typeface="NanumBarunGothic" panose="020B0603020101020101" pitchFamily="34" charset="-127"/>
              </a:rPr>
              <a:t>Q4</a:t>
            </a:r>
          </a:p>
        </p:txBody>
      </p:sp>
      <p:sp>
        <p:nvSpPr>
          <p:cNvPr id="111" name="TextBox 110">
            <a:extLst>
              <a:ext uri="{FF2B5EF4-FFF2-40B4-BE49-F238E27FC236}">
                <a16:creationId xmlns:a16="http://schemas.microsoft.com/office/drawing/2014/main" id="{CAD827D9-079E-FE31-C929-CD43853F4E6F}"/>
              </a:ext>
            </a:extLst>
          </p:cNvPr>
          <p:cNvSpPr txBox="1"/>
          <p:nvPr/>
        </p:nvSpPr>
        <p:spPr>
          <a:xfrm>
            <a:off x="3682126" y="1748570"/>
            <a:ext cx="648670" cy="261610"/>
          </a:xfrm>
          <a:prstGeom prst="rect">
            <a:avLst/>
          </a:prstGeom>
          <a:noFill/>
        </p:spPr>
        <p:txBody>
          <a:bodyPr wrap="square" rtlCol="0">
            <a:spAutoFit/>
          </a:bodyPr>
          <a:lstStyle/>
          <a:p>
            <a:pPr algn="ctr"/>
            <a:r>
              <a:rPr lang="ko-KR" altLang="en-US" sz="1100" b="1" spc="-150" dirty="0">
                <a:solidFill>
                  <a:schemeClr val="bg1"/>
                </a:solidFill>
                <a:latin typeface="Arial" panose="020B0604020202020204" pitchFamily="34" charset="0"/>
                <a:ea typeface="NanumBarunGothic" panose="020B0603020101020101" pitchFamily="34" charset="-127"/>
              </a:rPr>
              <a:t>2023</a:t>
            </a:r>
          </a:p>
        </p:txBody>
      </p:sp>
      <p:sp>
        <p:nvSpPr>
          <p:cNvPr id="112" name="TextBox 111">
            <a:extLst>
              <a:ext uri="{FF2B5EF4-FFF2-40B4-BE49-F238E27FC236}">
                <a16:creationId xmlns:a16="http://schemas.microsoft.com/office/drawing/2014/main" id="{3FB70CF7-13E5-194C-B133-D711F34EFA43}"/>
              </a:ext>
            </a:extLst>
          </p:cNvPr>
          <p:cNvSpPr txBox="1"/>
          <p:nvPr/>
        </p:nvSpPr>
        <p:spPr>
          <a:xfrm>
            <a:off x="582344" y="1931027"/>
            <a:ext cx="862105" cy="261610"/>
          </a:xfrm>
          <a:prstGeom prst="rect">
            <a:avLst/>
          </a:prstGeom>
          <a:noFill/>
        </p:spPr>
        <p:txBody>
          <a:bodyPr wrap="square" rtlCol="0">
            <a:spAutoFit/>
          </a:bodyPr>
          <a:lstStyle/>
          <a:p>
            <a:pPr algn="ctr"/>
            <a:r>
              <a:rPr lang="en-HK" altLang="ko-KR" sz="1100" b="1" spc="-150" dirty="0">
                <a:solidFill>
                  <a:schemeClr val="bg1"/>
                </a:solidFill>
                <a:latin typeface="Arial" panose="020B0604020202020204" pitchFamily="34" charset="0"/>
                <a:ea typeface="NanumBarunGothic" panose="020B0603020101020101" pitchFamily="34" charset="-127"/>
              </a:rPr>
              <a:t>Classification</a:t>
            </a:r>
            <a:r>
              <a:rPr lang="ko-KR" altLang="en-US" sz="1100" b="1" spc="-150" dirty="0">
                <a:solidFill>
                  <a:schemeClr val="bg1"/>
                </a:solidFill>
                <a:latin typeface="Arial" panose="020B0604020202020204" pitchFamily="34" charset="0"/>
                <a:ea typeface="NanumBarunGothic" panose="020B0603020101020101" pitchFamily="34" charset="-127"/>
              </a:rPr>
              <a:t> </a:t>
            </a:r>
          </a:p>
        </p:txBody>
      </p:sp>
      <p:sp>
        <p:nvSpPr>
          <p:cNvPr id="113" name="TextBox 112">
            <a:extLst>
              <a:ext uri="{FF2B5EF4-FFF2-40B4-BE49-F238E27FC236}">
                <a16:creationId xmlns:a16="http://schemas.microsoft.com/office/drawing/2014/main" id="{3BCF9B0B-429E-437F-2DE9-DCABF8CE8964}"/>
              </a:ext>
            </a:extLst>
          </p:cNvPr>
          <p:cNvSpPr txBox="1"/>
          <p:nvPr/>
        </p:nvSpPr>
        <p:spPr>
          <a:xfrm>
            <a:off x="652495" y="2844458"/>
            <a:ext cx="806253" cy="430887"/>
          </a:xfrm>
          <a:prstGeom prst="rect">
            <a:avLst/>
          </a:prstGeom>
          <a:noFill/>
        </p:spPr>
        <p:txBody>
          <a:bodyPr wrap="square" rtlCol="0">
            <a:spAutoFit/>
          </a:bodyPr>
          <a:lstStyle/>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Alzheimer's</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(exosome)</a:t>
            </a:r>
            <a:endPar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14" name="TextBox 113">
            <a:extLst>
              <a:ext uri="{FF2B5EF4-FFF2-40B4-BE49-F238E27FC236}">
                <a16:creationId xmlns:a16="http://schemas.microsoft.com/office/drawing/2014/main" id="{0D5BE50D-00CF-B287-A1A3-6376888773A2}"/>
              </a:ext>
            </a:extLst>
          </p:cNvPr>
          <p:cNvSpPr txBox="1"/>
          <p:nvPr/>
        </p:nvSpPr>
        <p:spPr>
          <a:xfrm>
            <a:off x="754174" y="2410460"/>
            <a:ext cx="721344" cy="430887"/>
          </a:xfrm>
          <a:prstGeom prst="rect">
            <a:avLst/>
          </a:prstGeom>
          <a:noFill/>
        </p:spPr>
        <p:txBody>
          <a:bodyPr wrap="square" rtlCol="0">
            <a:spAutoFit/>
          </a:bodyPr>
          <a:lstStyle/>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Anticancer drugs</a:t>
            </a:r>
          </a:p>
        </p:txBody>
      </p:sp>
      <p:sp>
        <p:nvSpPr>
          <p:cNvPr id="115" name="TextBox 114">
            <a:extLst>
              <a:ext uri="{FF2B5EF4-FFF2-40B4-BE49-F238E27FC236}">
                <a16:creationId xmlns:a16="http://schemas.microsoft.com/office/drawing/2014/main" id="{EEECE3DA-D1F3-8D94-4548-973285A7E256}"/>
              </a:ext>
            </a:extLst>
          </p:cNvPr>
          <p:cNvSpPr txBox="1"/>
          <p:nvPr/>
        </p:nvSpPr>
        <p:spPr>
          <a:xfrm>
            <a:off x="593713" y="3501449"/>
            <a:ext cx="948768" cy="261610"/>
          </a:xfrm>
          <a:prstGeom prst="rect">
            <a:avLst/>
          </a:prstGeom>
          <a:noFill/>
        </p:spPr>
        <p:txBody>
          <a:bodyPr wrap="square" rtlCol="0">
            <a:spAutoFit/>
          </a:bodyPr>
          <a:lstStyle/>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Immunizations</a:t>
            </a:r>
          </a:p>
        </p:txBody>
      </p:sp>
      <p:sp>
        <p:nvSpPr>
          <p:cNvPr id="116" name="TextBox 115">
            <a:extLst>
              <a:ext uri="{FF2B5EF4-FFF2-40B4-BE49-F238E27FC236}">
                <a16:creationId xmlns:a16="http://schemas.microsoft.com/office/drawing/2014/main" id="{A3585D65-64CA-DE2E-8D89-03EE51093871}"/>
              </a:ext>
            </a:extLst>
          </p:cNvPr>
          <p:cNvSpPr txBox="1"/>
          <p:nvPr/>
        </p:nvSpPr>
        <p:spPr>
          <a:xfrm>
            <a:off x="2991927" y="2391359"/>
            <a:ext cx="1237349" cy="430887"/>
          </a:xfrm>
          <a:prstGeom prst="rect">
            <a:avLst/>
          </a:prstGeom>
          <a:noFill/>
        </p:spPr>
        <p:txBody>
          <a:bodyPr wrap="square" rtlCol="0">
            <a:spAutoFit/>
          </a:bodyPr>
          <a:lstStyle/>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Preclinical </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HK"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KRW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 billion</a:t>
            </a:r>
          </a:p>
        </p:txBody>
      </p:sp>
      <p:sp>
        <p:nvSpPr>
          <p:cNvPr id="117" name="TextBox 116">
            <a:extLst>
              <a:ext uri="{FF2B5EF4-FFF2-40B4-BE49-F238E27FC236}">
                <a16:creationId xmlns:a16="http://schemas.microsoft.com/office/drawing/2014/main" id="{92EC2B2C-7914-19BA-2A47-112629DA2F31}"/>
              </a:ext>
            </a:extLst>
          </p:cNvPr>
          <p:cNvSpPr txBox="1"/>
          <p:nvPr/>
        </p:nvSpPr>
        <p:spPr>
          <a:xfrm>
            <a:off x="3949112" y="2381054"/>
            <a:ext cx="1810489" cy="423193"/>
          </a:xfrm>
          <a:prstGeom prst="rect">
            <a:avLst/>
          </a:prstGeom>
          <a:noFill/>
        </p:spPr>
        <p:txBody>
          <a:bodyPr wrap="square" rtlCol="0">
            <a:spAutoFit/>
          </a:bodyPr>
          <a:lstStyle/>
          <a:p>
            <a:pPr algn="ct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 </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  to </a:t>
            </a:r>
            <a:r>
              <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5</a:t>
            </a:r>
            <a:r>
              <a:rPr lang="en-US" altLang="ko-KR"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billion (50  to </a:t>
            </a:r>
            <a:r>
              <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100</a:t>
            </a:r>
            <a:r>
              <a:rPr lang="en-US" altLang="ko-KR"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people)</a:t>
            </a:r>
            <a:endPar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18" name="TextBox 117">
            <a:extLst>
              <a:ext uri="{FF2B5EF4-FFF2-40B4-BE49-F238E27FC236}">
                <a16:creationId xmlns:a16="http://schemas.microsoft.com/office/drawing/2014/main" id="{FC544AB9-BA31-F8F6-5547-0925494B4D36}"/>
              </a:ext>
            </a:extLst>
          </p:cNvPr>
          <p:cNvSpPr txBox="1"/>
          <p:nvPr/>
        </p:nvSpPr>
        <p:spPr>
          <a:xfrm>
            <a:off x="5698613" y="2388677"/>
            <a:ext cx="2118587" cy="430887"/>
          </a:xfrm>
          <a:prstGeom prst="rect">
            <a:avLst/>
          </a:prstGeom>
          <a:noFill/>
        </p:spPr>
        <p:txBody>
          <a:bodyPr wrap="square" rtlCol="0">
            <a:spAutoFit/>
          </a:bodyPr>
          <a:lstStyle/>
          <a:p>
            <a:pPr algn="ctr"/>
            <a:r>
              <a:rPr lang="ko-KR" altLang="en-US" sz="11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en-HK"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10  to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30</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billion (100 to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200</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people)</a:t>
            </a:r>
            <a:endPar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19" name="TextBox 118">
            <a:extLst>
              <a:ext uri="{FF2B5EF4-FFF2-40B4-BE49-F238E27FC236}">
                <a16:creationId xmlns:a16="http://schemas.microsoft.com/office/drawing/2014/main" id="{454173E0-B8AB-A63C-30E0-8E662F616BA0}"/>
              </a:ext>
            </a:extLst>
          </p:cNvPr>
          <p:cNvSpPr txBox="1"/>
          <p:nvPr/>
        </p:nvSpPr>
        <p:spPr>
          <a:xfrm>
            <a:off x="7817202" y="2372611"/>
            <a:ext cx="1942974" cy="430887"/>
          </a:xfrm>
          <a:prstGeom prst="rect">
            <a:avLst/>
          </a:prstGeom>
          <a:noFill/>
        </p:spPr>
        <p:txBody>
          <a:bodyPr wrap="square" rtlCol="0">
            <a:spAutoFit/>
          </a:bodyPr>
          <a:lstStyle/>
          <a:p>
            <a:pPr algn="ctr"/>
            <a:r>
              <a:rPr lang="ko-KR" altLang="en-US" sz="11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en-HK"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50 to 100 </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billion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300 to 100 billion</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a:r>
            <a:endPar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20" name="TextBox 119">
            <a:extLst>
              <a:ext uri="{FF2B5EF4-FFF2-40B4-BE49-F238E27FC236}">
                <a16:creationId xmlns:a16="http://schemas.microsoft.com/office/drawing/2014/main" id="{E3CC3E3A-2F76-92D5-5857-DD79A0C1C7FF}"/>
              </a:ext>
            </a:extLst>
          </p:cNvPr>
          <p:cNvSpPr txBox="1"/>
          <p:nvPr/>
        </p:nvSpPr>
        <p:spPr>
          <a:xfrm>
            <a:off x="3331509" y="2836294"/>
            <a:ext cx="1237349" cy="430887"/>
          </a:xfrm>
          <a:prstGeom prst="rect">
            <a:avLst/>
          </a:prstGeom>
          <a:noFill/>
        </p:spPr>
        <p:txBody>
          <a:bodyPr wrap="square" rtlCol="0">
            <a:spAutoFit/>
          </a:bodyPr>
          <a:lstStyle/>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Preclinical </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 billion</a:t>
            </a:r>
          </a:p>
        </p:txBody>
      </p:sp>
      <p:sp>
        <p:nvSpPr>
          <p:cNvPr id="121" name="TextBox 120">
            <a:extLst>
              <a:ext uri="{FF2B5EF4-FFF2-40B4-BE49-F238E27FC236}">
                <a16:creationId xmlns:a16="http://schemas.microsoft.com/office/drawing/2014/main" id="{BA04D21D-E333-5BC6-8977-6229C9E8ECE2}"/>
              </a:ext>
            </a:extLst>
          </p:cNvPr>
          <p:cNvSpPr txBox="1"/>
          <p:nvPr/>
        </p:nvSpPr>
        <p:spPr>
          <a:xfrm>
            <a:off x="4725771" y="2836573"/>
            <a:ext cx="1810489" cy="415498"/>
          </a:xfrm>
          <a:prstGeom prst="rect">
            <a:avLst/>
          </a:prstGeom>
          <a:noFill/>
        </p:spPr>
        <p:txBody>
          <a:bodyPr wrap="square" rtlCol="0">
            <a:spAutoFit/>
          </a:bodyPr>
          <a:lstStyle/>
          <a:p>
            <a:pPr algn="ctr"/>
            <a:r>
              <a:rPr lang="en-US" altLang="ko-KR"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 </a:t>
            </a:r>
            <a:r>
              <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 </a:t>
            </a:r>
            <a:endParaRPr lang="en-US" altLang="ko-KR"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 billion to </a:t>
            </a:r>
            <a:r>
              <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5</a:t>
            </a:r>
            <a:r>
              <a:rPr lang="en-US" altLang="ko-KR"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billion (50 to </a:t>
            </a:r>
            <a:r>
              <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100</a:t>
            </a:r>
            <a:r>
              <a:rPr lang="en-US" altLang="ko-KR"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people)</a:t>
            </a:r>
            <a:endParaRPr lang="ko-KR" altLang="en-US" sz="105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22" name="TextBox 121">
            <a:extLst>
              <a:ext uri="{FF2B5EF4-FFF2-40B4-BE49-F238E27FC236}">
                <a16:creationId xmlns:a16="http://schemas.microsoft.com/office/drawing/2014/main" id="{9FAF99BE-36A7-6FC0-B6DE-274BC424F219}"/>
              </a:ext>
            </a:extLst>
          </p:cNvPr>
          <p:cNvSpPr txBox="1"/>
          <p:nvPr/>
        </p:nvSpPr>
        <p:spPr>
          <a:xfrm>
            <a:off x="6377356" y="2844196"/>
            <a:ext cx="2249160" cy="430887"/>
          </a:xfrm>
          <a:prstGeom prst="rect">
            <a:avLst/>
          </a:prstGeom>
          <a:noFill/>
        </p:spPr>
        <p:txBody>
          <a:bodyPr wrap="square" rtlCol="0">
            <a:spAutoFit/>
          </a:bodyPr>
          <a:lstStyle/>
          <a:p>
            <a:pPr algn="ctr"/>
            <a:r>
              <a:rPr lang="ko-KR" altLang="en-US" sz="11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en-HK"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10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billion </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to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30</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billion (100 to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200</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people)</a:t>
            </a:r>
            <a:endPar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23" name="TextBox 122">
            <a:extLst>
              <a:ext uri="{FF2B5EF4-FFF2-40B4-BE49-F238E27FC236}">
                <a16:creationId xmlns:a16="http://schemas.microsoft.com/office/drawing/2014/main" id="{D56B163F-091E-0572-E25F-3AC19A5B6468}"/>
              </a:ext>
            </a:extLst>
          </p:cNvPr>
          <p:cNvSpPr txBox="1"/>
          <p:nvPr/>
        </p:nvSpPr>
        <p:spPr>
          <a:xfrm>
            <a:off x="8610189" y="2828130"/>
            <a:ext cx="1942974" cy="430887"/>
          </a:xfrm>
          <a:prstGeom prst="rect">
            <a:avLst/>
          </a:prstGeom>
          <a:noFill/>
        </p:spPr>
        <p:txBody>
          <a:bodyPr wrap="square" rtlCol="0">
            <a:spAutoFit/>
          </a:bodyPr>
          <a:lstStyle/>
          <a:p>
            <a:pPr algn="ctr"/>
            <a:r>
              <a:rPr lang="ko-KR" altLang="en-US" sz="11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en-HK"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50 to 100 </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billion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300 to 100  </a:t>
            </a:r>
            <a:r>
              <a:rPr lang="en-HK"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people</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a:r>
            <a:endPar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24" name="TextBox 123">
            <a:extLst>
              <a:ext uri="{FF2B5EF4-FFF2-40B4-BE49-F238E27FC236}">
                <a16:creationId xmlns:a16="http://schemas.microsoft.com/office/drawing/2014/main" id="{24818C5A-5B19-9919-7B58-45D08AC43FE9}"/>
              </a:ext>
            </a:extLst>
          </p:cNvPr>
          <p:cNvSpPr txBox="1"/>
          <p:nvPr/>
        </p:nvSpPr>
        <p:spPr>
          <a:xfrm>
            <a:off x="5039122" y="3422660"/>
            <a:ext cx="1237349" cy="430887"/>
          </a:xfrm>
          <a:prstGeom prst="rect">
            <a:avLst/>
          </a:prstGeom>
          <a:noFill/>
        </p:spPr>
        <p:txBody>
          <a:bodyPr wrap="square" rtlCol="0">
            <a:spAutoFit/>
          </a:bodyPr>
          <a:lstStyle/>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Preclinical </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 billion</a:t>
            </a:r>
          </a:p>
        </p:txBody>
      </p:sp>
      <p:sp>
        <p:nvSpPr>
          <p:cNvPr id="125" name="TextBox 124">
            <a:extLst>
              <a:ext uri="{FF2B5EF4-FFF2-40B4-BE49-F238E27FC236}">
                <a16:creationId xmlns:a16="http://schemas.microsoft.com/office/drawing/2014/main" id="{33FC59EC-D660-B81A-B23B-D2A73E163D78}"/>
              </a:ext>
            </a:extLst>
          </p:cNvPr>
          <p:cNvSpPr txBox="1"/>
          <p:nvPr/>
        </p:nvSpPr>
        <p:spPr>
          <a:xfrm>
            <a:off x="6384400" y="3398447"/>
            <a:ext cx="1810489" cy="430887"/>
          </a:xfrm>
          <a:prstGeom prst="rect">
            <a:avLst/>
          </a:prstGeom>
          <a:noFill/>
        </p:spPr>
        <p:txBody>
          <a:bodyPr wrap="square" rtlCol="0">
            <a:spAutoFit/>
          </a:bodyPr>
          <a:lstStyle/>
          <a:p>
            <a:pPr algn="ct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 </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  to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5</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billion (50 to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100</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people)</a:t>
            </a:r>
            <a:endPar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26" name="TextBox 125">
            <a:extLst>
              <a:ext uri="{FF2B5EF4-FFF2-40B4-BE49-F238E27FC236}">
                <a16:creationId xmlns:a16="http://schemas.microsoft.com/office/drawing/2014/main" id="{54CDE043-6CC1-90F2-3BF8-A29D12FF3F68}"/>
              </a:ext>
            </a:extLst>
          </p:cNvPr>
          <p:cNvSpPr txBox="1"/>
          <p:nvPr/>
        </p:nvSpPr>
        <p:spPr>
          <a:xfrm>
            <a:off x="8011493" y="3406070"/>
            <a:ext cx="2249160" cy="430887"/>
          </a:xfrm>
          <a:prstGeom prst="rect">
            <a:avLst/>
          </a:prstGeom>
          <a:noFill/>
        </p:spPr>
        <p:txBody>
          <a:bodyPr wrap="square" rtlCol="0">
            <a:spAutoFit/>
          </a:bodyPr>
          <a:lstStyle/>
          <a:p>
            <a:pPr algn="ctr"/>
            <a:r>
              <a:rPr lang="ko-KR" altLang="en-US" sz="11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en-HK"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10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to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30</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billion (100 to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200</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people)</a:t>
            </a:r>
            <a:endPar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27" name="TextBox 126">
            <a:extLst>
              <a:ext uri="{FF2B5EF4-FFF2-40B4-BE49-F238E27FC236}">
                <a16:creationId xmlns:a16="http://schemas.microsoft.com/office/drawing/2014/main" id="{A505B882-3384-FD83-4A86-E3DA35C91E91}"/>
              </a:ext>
            </a:extLst>
          </p:cNvPr>
          <p:cNvSpPr txBox="1"/>
          <p:nvPr/>
        </p:nvSpPr>
        <p:spPr>
          <a:xfrm>
            <a:off x="10260653" y="3345923"/>
            <a:ext cx="1153017" cy="600164"/>
          </a:xfrm>
          <a:prstGeom prst="rect">
            <a:avLst/>
          </a:prstGeom>
          <a:noFill/>
        </p:spPr>
        <p:txBody>
          <a:bodyPr wrap="square" rtlCol="0">
            <a:spAutoFit/>
          </a:bodyPr>
          <a:lstStyle/>
          <a:p>
            <a:pPr algn="ctr"/>
            <a:r>
              <a:rPr lang="ko-KR" altLang="en-US" sz="11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Phase</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en-HK"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a:t>
            </a:r>
            <a:endPar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50-100 </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billion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300 </a:t>
            </a:r>
            <a:r>
              <a:rPr lang="en-HK"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to </a:t>
            </a:r>
            <a:r>
              <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100 </a:t>
            </a:r>
            <a:r>
              <a:rPr lang="en-HK"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people</a:t>
            </a:r>
            <a:r>
              <a:rPr lang="en-US" altLang="ko-KR"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t>
            </a:r>
            <a:endParaRPr lang="ko-KR" altLang="en-US" sz="11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35" name="TextBox 134">
            <a:extLst>
              <a:ext uri="{FF2B5EF4-FFF2-40B4-BE49-F238E27FC236}">
                <a16:creationId xmlns:a16="http://schemas.microsoft.com/office/drawing/2014/main" id="{63E9BC15-7E05-5727-E17D-5598AC47B161}"/>
              </a:ext>
            </a:extLst>
          </p:cNvPr>
          <p:cNvSpPr txBox="1"/>
          <p:nvPr/>
        </p:nvSpPr>
        <p:spPr>
          <a:xfrm>
            <a:off x="6548735" y="2266739"/>
            <a:ext cx="461665" cy="1828800"/>
          </a:xfrm>
          <a:prstGeom prst="rect">
            <a:avLst/>
          </a:prstGeom>
          <a:noFill/>
        </p:spPr>
        <p:txBody>
          <a:bodyPr vert="eaVert" wrap="square" rtlCol="0">
            <a:spAutoFit/>
          </a:bodyPr>
          <a:lstStyle/>
          <a:p>
            <a:pPr algn="l"/>
            <a:endParaRPr lang="x-none" altLang="en-US" b="1" dirty="0">
              <a:latin typeface="NanumBarunGothic" panose="020B0603020101020101" pitchFamily="34" charset="-127"/>
              <a:ea typeface="NanumBarunGothic" panose="020B0603020101020101" pitchFamily="34" charset="-127"/>
            </a:endParaRPr>
          </a:p>
        </p:txBody>
      </p:sp>
      <p:sp>
        <p:nvSpPr>
          <p:cNvPr id="136" name="TextBox 135">
            <a:extLst>
              <a:ext uri="{FF2B5EF4-FFF2-40B4-BE49-F238E27FC236}">
                <a16:creationId xmlns:a16="http://schemas.microsoft.com/office/drawing/2014/main" id="{86B15A07-3EE0-B529-C1CE-FCCEA4F8AD8B}"/>
              </a:ext>
            </a:extLst>
          </p:cNvPr>
          <p:cNvSpPr txBox="1"/>
          <p:nvPr/>
        </p:nvSpPr>
        <p:spPr>
          <a:xfrm>
            <a:off x="6548735" y="2266739"/>
            <a:ext cx="461665" cy="1828800"/>
          </a:xfrm>
          <a:prstGeom prst="rect">
            <a:avLst/>
          </a:prstGeom>
          <a:noFill/>
        </p:spPr>
        <p:txBody>
          <a:bodyPr vert="eaVert" wrap="square" rtlCol="0">
            <a:spAutoFit/>
          </a:bodyPr>
          <a:lstStyle/>
          <a:p>
            <a:pPr algn="l"/>
            <a:endParaRPr lang="x-none" altLang="en-US" b="1" dirty="0">
              <a:latin typeface="NanumBarunGothic" panose="020B0603020101020101" pitchFamily="34" charset="-127"/>
              <a:ea typeface="NanumBarunGothic" panose="020B0603020101020101" pitchFamily="34" charset="-127"/>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37" name="잉크 136">
                <a:extLst>
                  <a:ext uri="{FF2B5EF4-FFF2-40B4-BE49-F238E27FC236}">
                    <a16:creationId xmlns:a16="http://schemas.microsoft.com/office/drawing/2014/main" id="{0941C4B7-B992-94E9-E34D-F1171816808F}"/>
                  </a:ext>
                </a:extLst>
              </p14:cNvPr>
              <p14:cNvContentPartPr/>
              <p14:nvPr/>
            </p14:nvContentPartPr>
            <p14:xfrm>
              <a:off x="2587333" y="2704712"/>
              <a:ext cx="360" cy="360"/>
            </p14:xfrm>
          </p:contentPart>
        </mc:Choice>
        <mc:Fallback xmlns="" xmlns:a16="http://schemas.microsoft.com/office/drawing/2014/main" xmlns:a14="http://schemas.microsoft.com/office/drawing/2010/main">
          <p:pic>
            <p:nvPicPr>
              <p:cNvPr id="137" name="잉크 136">
                <a:extLst>
                  <a:ext uri="{FF2B5EF4-FFF2-40B4-BE49-F238E27FC236}">
                    <a16:creationId xmlns:a16="http://schemas.microsoft.com/office/drawing/2014/main" id="{0941C4B7-B992-94E9-E34D-F1171816808F}"/>
                  </a:ext>
                </a:extLst>
              </p:cNvPr>
              <p:cNvPicPr/>
              <p:nvPr/>
            </p:nvPicPr>
            <p:blipFill>
              <a:blip r:embed="rId3"/>
              <a:stretch>
                <a:fillRect/>
              </a:stretch>
            </p:blipFill>
            <p:spPr>
              <a:xfrm>
                <a:off x="2569333" y="2686712"/>
                <a:ext cx="36000" cy="36000"/>
              </a:xfrm>
              <a:prstGeom prst="rect">
                <a:avLst/>
              </a:prstGeom>
            </p:spPr>
          </p:pic>
        </mc:Fallback>
      </mc:AlternateContent>
      <p:sp>
        <p:nvSpPr>
          <p:cNvPr id="138" name="TextBox 137">
            <a:extLst>
              <a:ext uri="{FF2B5EF4-FFF2-40B4-BE49-F238E27FC236}">
                <a16:creationId xmlns:a16="http://schemas.microsoft.com/office/drawing/2014/main" id="{1CA1562A-D2C0-35E3-40DE-EF4ADB021986}"/>
              </a:ext>
            </a:extLst>
          </p:cNvPr>
          <p:cNvSpPr txBox="1"/>
          <p:nvPr/>
        </p:nvSpPr>
        <p:spPr>
          <a:xfrm>
            <a:off x="6548735" y="2266739"/>
            <a:ext cx="461665" cy="1828800"/>
          </a:xfrm>
          <a:prstGeom prst="rect">
            <a:avLst/>
          </a:prstGeom>
          <a:noFill/>
        </p:spPr>
        <p:txBody>
          <a:bodyPr vert="eaVert" wrap="square" rtlCol="0">
            <a:spAutoFit/>
          </a:bodyPr>
          <a:lstStyle/>
          <a:p>
            <a:pPr algn="l"/>
            <a:endParaRPr lang="x-none" altLang="en-US" b="1" dirty="0">
              <a:latin typeface="NanumBarunGothic" panose="020B0603020101020101" pitchFamily="34" charset="-127"/>
              <a:ea typeface="NanumBarunGothic" panose="020B0603020101020101" pitchFamily="34" charset="-127"/>
            </a:endParaRPr>
          </a:p>
        </p:txBody>
      </p:sp>
      <p:pic>
        <p:nvPicPr>
          <p:cNvPr id="139" name="그림 25" descr="립스틱과 매니큐어 그룹">
            <a:extLst>
              <a:ext uri="{FF2B5EF4-FFF2-40B4-BE49-F238E27FC236}">
                <a16:creationId xmlns:a16="http://schemas.microsoft.com/office/drawing/2014/main" id="{3367D892-1E04-3B22-FFA7-DD9A75D758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4540" y="2391359"/>
            <a:ext cx="1638064" cy="1554728"/>
          </a:xfrm>
          <a:prstGeom prst="rect">
            <a:avLst/>
          </a:prstGeom>
        </p:spPr>
      </p:pic>
      <p:grpSp>
        <p:nvGrpSpPr>
          <p:cNvPr id="149" name="그룹 148">
            <a:extLst>
              <a:ext uri="{FF2B5EF4-FFF2-40B4-BE49-F238E27FC236}">
                <a16:creationId xmlns:a16="http://schemas.microsoft.com/office/drawing/2014/main" id="{CDBFFE77-1B56-3569-0DDE-0B324A90F412}"/>
              </a:ext>
            </a:extLst>
          </p:cNvPr>
          <p:cNvGrpSpPr/>
          <p:nvPr/>
        </p:nvGrpSpPr>
        <p:grpSpPr>
          <a:xfrm>
            <a:off x="710972" y="4763823"/>
            <a:ext cx="10798101" cy="1496294"/>
            <a:chOff x="710972" y="4267997"/>
            <a:chExt cx="10798101" cy="1496294"/>
          </a:xfrm>
        </p:grpSpPr>
        <p:sp>
          <p:nvSpPr>
            <p:cNvPr id="146" name="직사각형 145">
              <a:extLst>
                <a:ext uri="{FF2B5EF4-FFF2-40B4-BE49-F238E27FC236}">
                  <a16:creationId xmlns:a16="http://schemas.microsoft.com/office/drawing/2014/main" id="{34346B38-2FE8-484C-E5FA-77256F328DDA}"/>
                </a:ext>
              </a:extLst>
            </p:cNvPr>
            <p:cNvSpPr/>
            <p:nvPr/>
          </p:nvSpPr>
          <p:spPr>
            <a:xfrm>
              <a:off x="3504972" y="4606551"/>
              <a:ext cx="2457640" cy="11507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47" name="직사각형 146">
              <a:extLst>
                <a:ext uri="{FF2B5EF4-FFF2-40B4-BE49-F238E27FC236}">
                  <a16:creationId xmlns:a16="http://schemas.microsoft.com/office/drawing/2014/main" id="{2FABE90F-050B-66F1-C4AA-688BE5C782AB}"/>
                </a:ext>
              </a:extLst>
            </p:cNvPr>
            <p:cNvSpPr/>
            <p:nvPr/>
          </p:nvSpPr>
          <p:spPr>
            <a:xfrm>
              <a:off x="6265105" y="4606551"/>
              <a:ext cx="2457640" cy="11507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48" name="직사각형 147">
              <a:extLst>
                <a:ext uri="{FF2B5EF4-FFF2-40B4-BE49-F238E27FC236}">
                  <a16:creationId xmlns:a16="http://schemas.microsoft.com/office/drawing/2014/main" id="{7A5E889A-B4B8-D8FC-8D8A-B8D75A78C6D4}"/>
                </a:ext>
              </a:extLst>
            </p:cNvPr>
            <p:cNvSpPr/>
            <p:nvPr/>
          </p:nvSpPr>
          <p:spPr>
            <a:xfrm>
              <a:off x="9042172" y="4606551"/>
              <a:ext cx="2457640" cy="11507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45" name="직사각형 144">
              <a:extLst>
                <a:ext uri="{FF2B5EF4-FFF2-40B4-BE49-F238E27FC236}">
                  <a16:creationId xmlns:a16="http://schemas.microsoft.com/office/drawing/2014/main" id="{2E72AEB0-9B6A-DD00-541A-A6091985686E}"/>
                </a:ext>
              </a:extLst>
            </p:cNvPr>
            <p:cNvSpPr/>
            <p:nvPr/>
          </p:nvSpPr>
          <p:spPr>
            <a:xfrm>
              <a:off x="710972" y="4606551"/>
              <a:ext cx="2457640" cy="11507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8" name="TextBox 127">
              <a:extLst>
                <a:ext uri="{FF2B5EF4-FFF2-40B4-BE49-F238E27FC236}">
                  <a16:creationId xmlns:a16="http://schemas.microsoft.com/office/drawing/2014/main" id="{ACBA3E56-474D-1D1D-93CB-17256E6950E0}"/>
                </a:ext>
              </a:extLst>
            </p:cNvPr>
            <p:cNvSpPr txBox="1"/>
            <p:nvPr/>
          </p:nvSpPr>
          <p:spPr>
            <a:xfrm>
              <a:off x="710973" y="4806304"/>
              <a:ext cx="2457639" cy="670953"/>
            </a:xfrm>
            <a:prstGeom prst="rect">
              <a:avLst/>
            </a:prstGeom>
            <a:noFill/>
          </p:spPr>
          <p:txBody>
            <a:bodyPr wrap="square" rtlCol="0" anchor="ctr">
              <a:spAutoFit/>
            </a:bodyPr>
            <a:lstStyle/>
            <a:p>
              <a:pPr algn="ctr">
                <a:lnSpc>
                  <a:spcPct val="120000"/>
                </a:lnSpc>
              </a:pP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Duration</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 to 2 years  </a:t>
              </a:r>
              <a:endPar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20000"/>
                </a:lnSpc>
              </a:pP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Cost</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1 to 2 billion </a:t>
              </a:r>
            </a:p>
          </p:txBody>
        </p:sp>
        <p:sp>
          <p:nvSpPr>
            <p:cNvPr id="129" name="TextBox 128">
              <a:extLst>
                <a:ext uri="{FF2B5EF4-FFF2-40B4-BE49-F238E27FC236}">
                  <a16:creationId xmlns:a16="http://schemas.microsoft.com/office/drawing/2014/main" id="{2C50A8DF-7244-435A-D1B8-45B0A2DE6128}"/>
                </a:ext>
              </a:extLst>
            </p:cNvPr>
            <p:cNvSpPr txBox="1"/>
            <p:nvPr/>
          </p:nvSpPr>
          <p:spPr>
            <a:xfrm>
              <a:off x="3515131" y="4519270"/>
              <a:ext cx="2433636" cy="1245021"/>
            </a:xfrm>
            <a:prstGeom prst="rect">
              <a:avLst/>
            </a:prstGeom>
            <a:noFill/>
          </p:spPr>
          <p:txBody>
            <a:bodyPr wrap="square" rtlCol="0" anchor="ctr">
              <a:spAutoFit/>
            </a:bodyPr>
            <a:lstStyle/>
            <a:p>
              <a:pPr algn="ctr">
                <a:lnSpc>
                  <a:spcPct val="120000"/>
                </a:lnSpc>
              </a:pP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Duration</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 years  </a:t>
              </a:r>
              <a:endPar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20000"/>
                </a:lnSpc>
              </a:pP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Cost</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2 to </a:t>
              </a: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5</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billion </a:t>
              </a:r>
            </a:p>
            <a:p>
              <a:pPr algn="ctr">
                <a:lnSpc>
                  <a:spcPct val="120000"/>
                </a:lnSpc>
              </a:pP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Number of people</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50 to </a:t>
              </a: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100 </a:t>
              </a:r>
              <a:endPar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30" name="TextBox 129">
              <a:extLst>
                <a:ext uri="{FF2B5EF4-FFF2-40B4-BE49-F238E27FC236}">
                  <a16:creationId xmlns:a16="http://schemas.microsoft.com/office/drawing/2014/main" id="{6EC68636-F7A4-C0BD-6342-FD5A2BC72B8D}"/>
                </a:ext>
              </a:extLst>
            </p:cNvPr>
            <p:cNvSpPr txBox="1"/>
            <p:nvPr/>
          </p:nvSpPr>
          <p:spPr>
            <a:xfrm>
              <a:off x="6271279" y="4519269"/>
              <a:ext cx="2457641" cy="1245021"/>
            </a:xfrm>
            <a:prstGeom prst="rect">
              <a:avLst/>
            </a:prstGeom>
            <a:noFill/>
          </p:spPr>
          <p:txBody>
            <a:bodyPr wrap="square" rtlCol="0" anchor="ctr">
              <a:spAutoFit/>
            </a:bodyPr>
            <a:lstStyle/>
            <a:p>
              <a:pPr algn="ctr">
                <a:lnSpc>
                  <a:spcPct val="120000"/>
                </a:lnSpc>
              </a:pP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Duration</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 to 3 years  </a:t>
              </a:r>
              <a:endPar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20000"/>
                </a:lnSpc>
              </a:pP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Cost</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10 to 30 billion </a:t>
              </a:r>
            </a:p>
            <a:p>
              <a:pPr algn="ctr">
                <a:lnSpc>
                  <a:spcPct val="120000"/>
                </a:lnSpc>
              </a:pP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Number of people</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100 to </a:t>
              </a: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200</a:t>
              </a:r>
              <a:endPar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31" name="TextBox 130">
              <a:extLst>
                <a:ext uri="{FF2B5EF4-FFF2-40B4-BE49-F238E27FC236}">
                  <a16:creationId xmlns:a16="http://schemas.microsoft.com/office/drawing/2014/main" id="{454D554A-C890-F636-2CA5-62EB47C6C829}"/>
                </a:ext>
              </a:extLst>
            </p:cNvPr>
            <p:cNvSpPr txBox="1"/>
            <p:nvPr/>
          </p:nvSpPr>
          <p:spPr>
            <a:xfrm>
              <a:off x="9051432" y="4519270"/>
              <a:ext cx="2457641" cy="1245021"/>
            </a:xfrm>
            <a:prstGeom prst="rect">
              <a:avLst/>
            </a:prstGeom>
            <a:noFill/>
          </p:spPr>
          <p:txBody>
            <a:bodyPr wrap="square" rtlCol="0" anchor="ctr">
              <a:spAutoFit/>
            </a:bodyPr>
            <a:lstStyle/>
            <a:p>
              <a:pPr algn="ctr">
                <a:lnSpc>
                  <a:spcPct val="120000"/>
                </a:lnSpc>
              </a:pP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Duration</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2 to 3</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years</a:t>
              </a:r>
            </a:p>
            <a:p>
              <a:pPr algn="ctr">
                <a:lnSpc>
                  <a:spcPct val="120000"/>
                </a:lnSpc>
              </a:pP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Cost</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50 </a:t>
              </a:r>
              <a:r>
                <a:rPr lang="en-HK"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to </a:t>
              </a: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100 billion </a:t>
              </a:r>
              <a:endPar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20000"/>
                </a:lnSpc>
              </a:pP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Number of people</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300</a:t>
              </a:r>
              <a:r>
                <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to 1,</a:t>
              </a:r>
              <a:r>
                <a:rPr lang="ko-KR" altLang="en-US"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000 </a:t>
              </a:r>
              <a:endParaRPr lang="en-US" altLang="ko-KR" sz="1600" b="1" spc="-10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41" name="TextBox 140">
              <a:extLst>
                <a:ext uri="{FF2B5EF4-FFF2-40B4-BE49-F238E27FC236}">
                  <a16:creationId xmlns:a16="http://schemas.microsoft.com/office/drawing/2014/main" id="{19FB2D51-1206-ECFB-5048-C6487A2D475C}"/>
                </a:ext>
              </a:extLst>
            </p:cNvPr>
            <p:cNvSpPr txBox="1"/>
            <p:nvPr/>
          </p:nvSpPr>
          <p:spPr>
            <a:xfrm>
              <a:off x="710973" y="4267997"/>
              <a:ext cx="2457639" cy="338554"/>
            </a:xfrm>
            <a:prstGeom prst="rect">
              <a:avLst/>
            </a:prstGeom>
            <a:solidFill>
              <a:srgbClr val="465CBD"/>
            </a:solidFill>
          </p:spPr>
          <p:txBody>
            <a:bodyPr wrap="square" rtlCol="0">
              <a:spAutoFit/>
            </a:bodyPr>
            <a:lstStyle/>
            <a:p>
              <a:pPr algn="ctr"/>
              <a:r>
                <a:rPr lang="ko-KR" altLang="en-US" sz="1600" b="1" spc="-150" dirty="0">
                  <a:solidFill>
                    <a:schemeClr val="bg1"/>
                  </a:solidFill>
                  <a:latin typeface="Arial" panose="020B0604020202020204" pitchFamily="34" charset="0"/>
                  <a:ea typeface="NanumBarunGothic" panose="020B0603020101020101" pitchFamily="34" charset="-127"/>
                </a:rPr>
                <a:t>Preclinical</a:t>
              </a:r>
              <a:endParaRPr lang="en-US" altLang="ko-KR" sz="1600" b="1" spc="-150" dirty="0">
                <a:solidFill>
                  <a:schemeClr val="bg1"/>
                </a:solidFill>
                <a:latin typeface="Arial" panose="020B0604020202020204" pitchFamily="34" charset="0"/>
                <a:ea typeface="NanumBarunGothic" panose="020B0603020101020101" pitchFamily="34" charset="-127"/>
              </a:endParaRPr>
            </a:p>
          </p:txBody>
        </p:sp>
        <p:sp>
          <p:nvSpPr>
            <p:cNvPr id="142" name="TextBox 141">
              <a:extLst>
                <a:ext uri="{FF2B5EF4-FFF2-40B4-BE49-F238E27FC236}">
                  <a16:creationId xmlns:a16="http://schemas.microsoft.com/office/drawing/2014/main" id="{36EB559F-104D-C657-45A6-B3EE16C5231B}"/>
                </a:ext>
              </a:extLst>
            </p:cNvPr>
            <p:cNvSpPr txBox="1"/>
            <p:nvPr/>
          </p:nvSpPr>
          <p:spPr>
            <a:xfrm>
              <a:off x="3491127" y="4267997"/>
              <a:ext cx="2457639" cy="338554"/>
            </a:xfrm>
            <a:prstGeom prst="rect">
              <a:avLst/>
            </a:prstGeom>
            <a:solidFill>
              <a:srgbClr val="465CBD"/>
            </a:solidFill>
          </p:spPr>
          <p:txBody>
            <a:bodyPr wrap="square" rtlCol="0">
              <a:spAutoFit/>
            </a:bodyPr>
            <a:lstStyle/>
            <a:p>
              <a:pPr algn="ctr"/>
              <a:r>
                <a:rPr lang="ko-KR" altLang="en-US" sz="1600" b="1" spc="-150" dirty="0">
                  <a:solidFill>
                    <a:schemeClr val="bg1"/>
                  </a:solidFill>
                  <a:latin typeface="Arial" panose="020B0604020202020204" pitchFamily="34" charset="0"/>
                  <a:ea typeface="NanumBarunGothic" panose="020B0603020101020101" pitchFamily="34" charset="-127"/>
                </a:rPr>
                <a:t>Phase</a:t>
              </a:r>
              <a:r>
                <a:rPr lang="en-US" altLang="ko-KR" sz="1600" b="1" spc="-150" dirty="0">
                  <a:solidFill>
                    <a:schemeClr val="bg1"/>
                  </a:solidFill>
                  <a:latin typeface="Arial" panose="020B0604020202020204" pitchFamily="34" charset="0"/>
                  <a:ea typeface="NanumBarunGothic" panose="020B0603020101020101" pitchFamily="34" charset="-127"/>
                </a:rPr>
                <a:t> I</a:t>
              </a:r>
            </a:p>
          </p:txBody>
        </p:sp>
        <p:sp>
          <p:nvSpPr>
            <p:cNvPr id="143" name="TextBox 142">
              <a:extLst>
                <a:ext uri="{FF2B5EF4-FFF2-40B4-BE49-F238E27FC236}">
                  <a16:creationId xmlns:a16="http://schemas.microsoft.com/office/drawing/2014/main" id="{EC01A0EA-ABEF-384E-F1D4-50D49B938317}"/>
                </a:ext>
              </a:extLst>
            </p:cNvPr>
            <p:cNvSpPr txBox="1"/>
            <p:nvPr/>
          </p:nvSpPr>
          <p:spPr>
            <a:xfrm>
              <a:off x="6271281" y="4267997"/>
              <a:ext cx="2457639" cy="338554"/>
            </a:xfrm>
            <a:prstGeom prst="rect">
              <a:avLst/>
            </a:prstGeom>
            <a:solidFill>
              <a:srgbClr val="465CBD"/>
            </a:solidFill>
          </p:spPr>
          <p:txBody>
            <a:bodyPr wrap="square" rtlCol="0">
              <a:spAutoFit/>
            </a:bodyPr>
            <a:lstStyle/>
            <a:p>
              <a:pPr algn="ctr"/>
              <a:r>
                <a:rPr lang="ko-KR" altLang="en-US" sz="1600" b="1" spc="-150" dirty="0">
                  <a:solidFill>
                    <a:schemeClr val="bg1"/>
                  </a:solidFill>
                  <a:latin typeface="Arial" panose="020B0604020202020204" pitchFamily="34" charset="0"/>
                  <a:ea typeface="NanumBarunGothic" panose="020B0603020101020101" pitchFamily="34" charset="-127"/>
                </a:rPr>
                <a:t>Phase</a:t>
              </a:r>
              <a:r>
                <a:rPr lang="en-US" altLang="ko-KR" sz="1600" b="1" spc="-150" dirty="0">
                  <a:solidFill>
                    <a:schemeClr val="bg1"/>
                  </a:solidFill>
                  <a:latin typeface="Arial" panose="020B0604020202020204" pitchFamily="34" charset="0"/>
                  <a:ea typeface="NanumBarunGothic" panose="020B0603020101020101" pitchFamily="34" charset="-127"/>
                </a:rPr>
                <a:t> II</a:t>
              </a:r>
            </a:p>
          </p:txBody>
        </p:sp>
        <p:sp>
          <p:nvSpPr>
            <p:cNvPr id="144" name="TextBox 143">
              <a:extLst>
                <a:ext uri="{FF2B5EF4-FFF2-40B4-BE49-F238E27FC236}">
                  <a16:creationId xmlns:a16="http://schemas.microsoft.com/office/drawing/2014/main" id="{73433EFA-88A5-2B78-635D-B2721AB9DCC4}"/>
                </a:ext>
              </a:extLst>
            </p:cNvPr>
            <p:cNvSpPr txBox="1"/>
            <p:nvPr/>
          </p:nvSpPr>
          <p:spPr>
            <a:xfrm>
              <a:off x="9051434" y="4267997"/>
              <a:ext cx="2457639" cy="338554"/>
            </a:xfrm>
            <a:prstGeom prst="rect">
              <a:avLst/>
            </a:prstGeom>
            <a:solidFill>
              <a:srgbClr val="465CBD"/>
            </a:solidFill>
          </p:spPr>
          <p:txBody>
            <a:bodyPr wrap="square" rtlCol="0">
              <a:spAutoFit/>
            </a:bodyPr>
            <a:lstStyle/>
            <a:p>
              <a:pPr algn="ctr"/>
              <a:r>
                <a:rPr lang="ko-KR" altLang="en-US" sz="1600" b="1" spc="-150" dirty="0">
                  <a:solidFill>
                    <a:schemeClr val="bg1"/>
                  </a:solidFill>
                  <a:latin typeface="Arial" panose="020B0604020202020204" pitchFamily="34" charset="0"/>
                  <a:ea typeface="NanumBarunGothic" panose="020B0603020101020101" pitchFamily="34" charset="-127"/>
                </a:rPr>
                <a:t>Phase</a:t>
              </a:r>
              <a:r>
                <a:rPr lang="en-US" altLang="ko-KR" sz="1600" b="1" spc="-150" dirty="0">
                  <a:solidFill>
                    <a:schemeClr val="bg1"/>
                  </a:solidFill>
                  <a:latin typeface="Arial" panose="020B0604020202020204" pitchFamily="34" charset="0"/>
                  <a:ea typeface="NanumBarunGothic" panose="020B0603020101020101" pitchFamily="34" charset="-127"/>
                </a:rPr>
                <a:t> III</a:t>
              </a:r>
            </a:p>
          </p:txBody>
        </p:sp>
      </p:grpSp>
      <p:sp>
        <p:nvSpPr>
          <p:cNvPr id="150" name="오른쪽 화살표[R] 149">
            <a:extLst>
              <a:ext uri="{FF2B5EF4-FFF2-40B4-BE49-F238E27FC236}">
                <a16:creationId xmlns:a16="http://schemas.microsoft.com/office/drawing/2014/main" id="{16A22572-F58F-CA4F-46DC-8ED513E7AC98}"/>
              </a:ext>
            </a:extLst>
          </p:cNvPr>
          <p:cNvSpPr/>
          <p:nvPr/>
        </p:nvSpPr>
        <p:spPr>
          <a:xfrm>
            <a:off x="2723651" y="5302130"/>
            <a:ext cx="767476" cy="609600"/>
          </a:xfrm>
          <a:prstGeom prst="rightArrow">
            <a:avLst/>
          </a:prstGeom>
          <a:gradFill flip="none" rotWithShape="1">
            <a:gsLst>
              <a:gs pos="0">
                <a:schemeClr val="bg1">
                  <a:alpha val="0"/>
                </a:schemeClr>
              </a:gs>
              <a:gs pos="100000">
                <a:srgbClr val="465CBD"/>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51" name="오른쪽 화살표[R] 150">
            <a:extLst>
              <a:ext uri="{FF2B5EF4-FFF2-40B4-BE49-F238E27FC236}">
                <a16:creationId xmlns:a16="http://schemas.microsoft.com/office/drawing/2014/main" id="{4303A2DE-4352-78CA-65CE-78DEBFD180D7}"/>
              </a:ext>
            </a:extLst>
          </p:cNvPr>
          <p:cNvSpPr/>
          <p:nvPr/>
        </p:nvSpPr>
        <p:spPr>
          <a:xfrm>
            <a:off x="5500718" y="5302130"/>
            <a:ext cx="767476" cy="609600"/>
          </a:xfrm>
          <a:prstGeom prst="rightArrow">
            <a:avLst/>
          </a:prstGeom>
          <a:gradFill flip="none" rotWithShape="1">
            <a:gsLst>
              <a:gs pos="0">
                <a:schemeClr val="bg1">
                  <a:alpha val="0"/>
                </a:schemeClr>
              </a:gs>
              <a:gs pos="100000">
                <a:srgbClr val="465CBD"/>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52" name="오른쪽 화살표[R] 151">
            <a:extLst>
              <a:ext uri="{FF2B5EF4-FFF2-40B4-BE49-F238E27FC236}">
                <a16:creationId xmlns:a16="http://schemas.microsoft.com/office/drawing/2014/main" id="{0B8EB99A-BF67-F563-1621-25E05463EA17}"/>
              </a:ext>
            </a:extLst>
          </p:cNvPr>
          <p:cNvSpPr/>
          <p:nvPr/>
        </p:nvSpPr>
        <p:spPr>
          <a:xfrm>
            <a:off x="8277785" y="5302130"/>
            <a:ext cx="767476" cy="609600"/>
          </a:xfrm>
          <a:prstGeom prst="rightArrow">
            <a:avLst/>
          </a:prstGeom>
          <a:gradFill flip="none" rotWithShape="1">
            <a:gsLst>
              <a:gs pos="0">
                <a:schemeClr val="bg1">
                  <a:alpha val="0"/>
                </a:schemeClr>
              </a:gs>
              <a:gs pos="100000">
                <a:srgbClr val="465CBD"/>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 name="TextBox 2">
            <a:extLst>
              <a:ext uri="{FF2B5EF4-FFF2-40B4-BE49-F238E27FC236}">
                <a16:creationId xmlns:a16="http://schemas.microsoft.com/office/drawing/2014/main" id="{C5CF85FF-A085-DAE3-9069-1AC3A47338D5}"/>
              </a:ext>
            </a:extLst>
          </p:cNvPr>
          <p:cNvSpPr txBox="1"/>
          <p:nvPr/>
        </p:nvSpPr>
        <p:spPr>
          <a:xfrm>
            <a:off x="10062979" y="1415738"/>
            <a:ext cx="1583138" cy="261610"/>
          </a:xfrm>
          <a:prstGeom prst="rect">
            <a:avLst/>
          </a:prstGeom>
          <a:noFill/>
        </p:spPr>
        <p:txBody>
          <a:bodyPr wrap="square" rtlCol="0">
            <a:spAutoFit/>
          </a:bodyPr>
          <a:lstStyle/>
          <a:p>
            <a:r>
              <a:rPr lang="en-HK" sz="1100" dirty="0"/>
              <a:t>Unit: KRW, people </a:t>
            </a:r>
          </a:p>
        </p:txBody>
      </p:sp>
    </p:spTree>
    <p:extLst>
      <p:ext uri="{BB962C8B-B14F-4D97-AF65-F5344CB8AC3E}">
        <p14:creationId xmlns:p14="http://schemas.microsoft.com/office/powerpoint/2010/main" val="2579488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8915400" y="333047"/>
            <a:ext cx="2996475" cy="934253"/>
            <a:chOff x="8915400" y="333047"/>
            <a:chExt cx="2996475"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915400" y="333047"/>
              <a:ext cx="299647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05</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07659" y="364066"/>
            <a:ext cx="5283626" cy="811142"/>
            <a:chOff x="1170820" y="333047"/>
            <a:chExt cx="4467548" cy="811142"/>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0" y="805635"/>
              <a:ext cx="446754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(1) </a:t>
              </a:r>
              <a:r>
                <a:rPr lang="en-HK" altLang="ko-KR"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Timeline</a:t>
              </a:r>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0" y="333047"/>
              <a:ext cx="2690151" cy="400110"/>
            </a:xfrm>
            <a:prstGeom prst="rect">
              <a:avLst/>
            </a:prstGeom>
            <a:noFill/>
          </p:spPr>
          <p:txBody>
            <a:bodyPr wrap="square" rtlCol="0" anchor="ctr">
              <a:spAutoFit/>
            </a:bodyPr>
            <a:lstStyle/>
            <a:p>
              <a:r>
                <a:rPr lang="en-HK" altLang="ko-KR" sz="2000" b="1" spc="-150" dirty="0">
                  <a:solidFill>
                    <a:srgbClr val="191B3F"/>
                  </a:solidFill>
                  <a:latin typeface="Arial" panose="020B0604020202020204" pitchFamily="34" charset="0"/>
                  <a:ea typeface="NanumBarunGothic" panose="020B0603020101020101" pitchFamily="34" charset="-127"/>
                </a:rPr>
                <a:t> Product  launch planning</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A6A5E0-CE51-6BE2-3C85-01397ABB8351}"/>
              </a:ext>
            </a:extLst>
          </p:cNvPr>
          <p:cNvSpPr txBox="1"/>
          <p:nvPr/>
        </p:nvSpPr>
        <p:spPr>
          <a:xfrm>
            <a:off x="4625298" y="3124528"/>
            <a:ext cx="3228866" cy="400110"/>
          </a:xfrm>
          <a:prstGeom prst="rect">
            <a:avLst/>
          </a:prstGeom>
          <a:noFill/>
        </p:spPr>
        <p:txBody>
          <a:bodyPr wrap="square" rtlCol="0">
            <a:spAutoFit/>
          </a:bodyPr>
          <a:lstStyle/>
          <a:p>
            <a:pPr algn="ctr"/>
            <a:r>
              <a:rPr lang="ko-KR" altLang="en-US" sz="2000" b="1" spc="-150" dirty="0">
                <a:solidFill>
                  <a:srgbClr val="465CBD"/>
                </a:solidFill>
                <a:latin typeface="Arial" panose="020B0604020202020204" pitchFamily="34" charset="0"/>
                <a:ea typeface="NanumBarunGothic" panose="020B0603020101020101" pitchFamily="34" charset="-127"/>
              </a:rPr>
              <a:t>Gain a technological edge</a:t>
            </a:r>
            <a:endParaRPr lang="en-US" altLang="ko-KR" sz="2000" b="1" spc="-150" dirty="0">
              <a:solidFill>
                <a:srgbClr val="465CBD"/>
              </a:solidFill>
              <a:latin typeface="Arial" panose="020B0604020202020204" pitchFamily="34" charset="0"/>
              <a:ea typeface="NanumBarunGothic" panose="020B0603020101020101" pitchFamily="34" charset="-127"/>
            </a:endParaRPr>
          </a:p>
        </p:txBody>
      </p:sp>
      <p:sp>
        <p:nvSpPr>
          <p:cNvPr id="26" name="TextBox 25">
            <a:extLst>
              <a:ext uri="{FF2B5EF4-FFF2-40B4-BE49-F238E27FC236}">
                <a16:creationId xmlns:a16="http://schemas.microsoft.com/office/drawing/2014/main" id="{0B32DA36-9A55-214A-1BBC-2CE9492DD05E}"/>
              </a:ext>
            </a:extLst>
          </p:cNvPr>
          <p:cNvSpPr txBox="1"/>
          <p:nvPr/>
        </p:nvSpPr>
        <p:spPr>
          <a:xfrm>
            <a:off x="428942" y="4769882"/>
            <a:ext cx="2891680" cy="400110"/>
          </a:xfrm>
          <a:prstGeom prst="rect">
            <a:avLst/>
          </a:prstGeom>
          <a:noFill/>
        </p:spPr>
        <p:txBody>
          <a:bodyPr wrap="square" rtlCol="0">
            <a:spAutoFit/>
          </a:bodyPr>
          <a:lstStyle/>
          <a:p>
            <a:pPr algn="r"/>
            <a:r>
              <a:rPr lang="ko-KR" altLang="en-US" sz="2000" b="1" spc="-150" dirty="0">
                <a:solidFill>
                  <a:srgbClr val="465CBD"/>
                </a:solidFill>
                <a:latin typeface="Arial" panose="020B0604020202020204" pitchFamily="34" charset="0"/>
                <a:ea typeface="NanumBarunGothic" panose="020B0603020101020101" pitchFamily="34" charset="-127"/>
              </a:rPr>
              <a:t>Build collaboration</a:t>
            </a:r>
            <a:endParaRPr lang="en-US" altLang="ko-KR" sz="2000" b="1" spc="-150" dirty="0">
              <a:solidFill>
                <a:srgbClr val="465CBD"/>
              </a:solidFill>
              <a:latin typeface="Arial" panose="020B0604020202020204" pitchFamily="34" charset="0"/>
              <a:ea typeface="NanumBarunGothic" panose="020B0603020101020101" pitchFamily="34" charset="-127"/>
            </a:endParaRPr>
          </a:p>
        </p:txBody>
      </p:sp>
      <p:sp>
        <p:nvSpPr>
          <p:cNvPr id="27" name="TextBox 26">
            <a:extLst>
              <a:ext uri="{FF2B5EF4-FFF2-40B4-BE49-F238E27FC236}">
                <a16:creationId xmlns:a16="http://schemas.microsoft.com/office/drawing/2014/main" id="{240743C6-6175-D9A8-A8D4-D570C10CFC12}"/>
              </a:ext>
            </a:extLst>
          </p:cNvPr>
          <p:cNvSpPr txBox="1"/>
          <p:nvPr/>
        </p:nvSpPr>
        <p:spPr>
          <a:xfrm>
            <a:off x="190285" y="2350923"/>
            <a:ext cx="4198929" cy="1837939"/>
          </a:xfrm>
          <a:prstGeom prst="rect">
            <a:avLst/>
          </a:prstGeom>
          <a:noFill/>
        </p:spPr>
        <p:txBody>
          <a:bodyPr wrap="square" rtlCol="0" anchor="ctr">
            <a:spAutoFit/>
          </a:bodyPr>
          <a:lstStyle/>
          <a:p>
            <a:pPr algn="r">
              <a:lnSpc>
                <a:spcPct val="120000"/>
              </a:lnSpc>
            </a:pP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Eternals</a:t>
            </a:r>
            <a:endParaRPr lang="en-US" altLang="ko-KR"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r">
              <a:lnSpc>
                <a:spcPct val="120000"/>
              </a:lnSpc>
            </a:pP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Establish a domestic </a:t>
            </a:r>
            <a:r>
              <a:rPr lang="en-US" altLang="ko-KR"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therapeutic/medical </a:t>
            </a: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device sales network</a:t>
            </a:r>
            <a:endParaRPr lang="en-US" altLang="ko-KR"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r">
              <a:lnSpc>
                <a:spcPct val="120000"/>
              </a:lnSpc>
            </a:pPr>
            <a:r>
              <a:rPr lang="en-US" altLang="ko-KR"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OOO</a:t>
            </a:r>
          </a:p>
          <a:p>
            <a:pPr algn="r">
              <a:lnSpc>
                <a:spcPct val="120000"/>
              </a:lnSpc>
            </a:pPr>
            <a:r>
              <a:rPr lang="en-US" altLang="ko-KR"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Asia/America/Europe/Middle</a:t>
            </a: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East, etc.</a:t>
            </a:r>
            <a:endParaRPr lang="en-US" altLang="ko-KR"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r">
              <a:lnSpc>
                <a:spcPct val="120000"/>
              </a:lnSpc>
            </a:pPr>
            <a:r>
              <a:rPr lang="ko-KR" altLang="en-US"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Securing export lines</a:t>
            </a:r>
            <a:endParaRPr lang="en-US" altLang="ko-KR" sz="16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28" name="TextBox 27">
            <a:extLst>
              <a:ext uri="{FF2B5EF4-FFF2-40B4-BE49-F238E27FC236}">
                <a16:creationId xmlns:a16="http://schemas.microsoft.com/office/drawing/2014/main" id="{EAD16E85-5F37-3AAC-149C-DCFA42221795}"/>
              </a:ext>
            </a:extLst>
          </p:cNvPr>
          <p:cNvSpPr txBox="1"/>
          <p:nvPr/>
        </p:nvSpPr>
        <p:spPr>
          <a:xfrm>
            <a:off x="8617724" y="2966058"/>
            <a:ext cx="3095105" cy="1247008"/>
          </a:xfrm>
          <a:prstGeom prst="rect">
            <a:avLst/>
          </a:prstGeom>
          <a:noFill/>
        </p:spPr>
        <p:txBody>
          <a:bodyPr wrap="square" rtlCol="0" anchor="ctr">
            <a:spAutoFit/>
          </a:bodyPr>
          <a:lstStyle/>
          <a:p>
            <a:pPr>
              <a:lnSpc>
                <a:spcPct val="120000"/>
              </a:lnSpc>
            </a:pPr>
            <a:r>
              <a:rPr lang="ko-KR" altLang="en-US"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rPr>
              <a:t>Mass Culture Multiplication Techniques</a:t>
            </a:r>
            <a:endParaRPr lang="en-US" altLang="ko-KR"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endParaRPr>
          </a:p>
          <a:p>
            <a:pPr>
              <a:lnSpc>
                <a:spcPct val="120000"/>
              </a:lnSpc>
            </a:pPr>
            <a:r>
              <a:rPr lang="ko-KR" altLang="en-US"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rPr>
              <a:t>Reduce the cost of producing cures</a:t>
            </a:r>
            <a:endParaRPr lang="en-US" altLang="ko-KR"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endParaRPr>
          </a:p>
          <a:p>
            <a:pPr>
              <a:lnSpc>
                <a:spcPct val="120000"/>
              </a:lnSpc>
            </a:pPr>
            <a:r>
              <a:rPr lang="en-US" altLang="ko-KR"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rPr>
              <a:t>* </a:t>
            </a:r>
            <a:r>
              <a:rPr lang="ko-KR" altLang="en-US"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rPr>
              <a:t>No additional research required</a:t>
            </a:r>
            <a:endParaRPr lang="en-US" altLang="ko-KR"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endParaRPr>
          </a:p>
        </p:txBody>
      </p:sp>
      <p:sp>
        <p:nvSpPr>
          <p:cNvPr id="29" name="TextBox 28">
            <a:extLst>
              <a:ext uri="{FF2B5EF4-FFF2-40B4-BE49-F238E27FC236}">
                <a16:creationId xmlns:a16="http://schemas.microsoft.com/office/drawing/2014/main" id="{C5EEF7F0-90C8-7807-4986-C4538BFA7034}"/>
              </a:ext>
            </a:extLst>
          </p:cNvPr>
          <p:cNvSpPr txBox="1"/>
          <p:nvPr/>
        </p:nvSpPr>
        <p:spPr>
          <a:xfrm>
            <a:off x="4737940" y="1546853"/>
            <a:ext cx="3228865" cy="1247008"/>
          </a:xfrm>
          <a:prstGeom prst="rect">
            <a:avLst/>
          </a:prstGeom>
          <a:noFill/>
        </p:spPr>
        <p:txBody>
          <a:bodyPr wrap="square" rtlCol="0" anchor="ctr">
            <a:spAutoFit/>
          </a:bodyPr>
          <a:lstStyle/>
          <a:p>
            <a:pPr algn="ctr">
              <a:lnSpc>
                <a:spcPct val="120000"/>
              </a:lnSpc>
            </a:pPr>
            <a:r>
              <a:rPr lang="ko-KR" altLang="en-US"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rPr>
              <a:t>Stem Cells with a Difference</a:t>
            </a:r>
            <a:endParaRPr lang="en-US" altLang="ko-KR"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endParaRPr>
          </a:p>
          <a:p>
            <a:pPr algn="ctr">
              <a:lnSpc>
                <a:spcPct val="120000"/>
              </a:lnSpc>
            </a:pPr>
            <a:r>
              <a:rPr lang="ko-KR" altLang="en-US"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rPr>
              <a:t>Original technology for exosome separation</a:t>
            </a:r>
            <a:endParaRPr lang="en-US" altLang="ko-KR"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endParaRPr>
          </a:p>
          <a:p>
            <a:pPr algn="ctr">
              <a:lnSpc>
                <a:spcPct val="120000"/>
              </a:lnSpc>
            </a:pPr>
            <a:r>
              <a:rPr lang="ko-KR" altLang="en-US"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rPr>
              <a:t>Have a cancer treatment solution</a:t>
            </a:r>
            <a:endParaRPr lang="en-US" altLang="ko-KR" sz="1600" b="1" spc="-150" dirty="0">
              <a:gradFill>
                <a:gsLst>
                  <a:gs pos="100000">
                    <a:schemeClr val="tx1">
                      <a:lumMod val="75000"/>
                      <a:lumOff val="25000"/>
                    </a:schemeClr>
                  </a:gs>
                  <a:gs pos="100000">
                    <a:schemeClr val="bg1"/>
                  </a:gs>
                </a:gsLst>
                <a:lin ang="5400000" scaled="0"/>
              </a:gradFill>
              <a:latin typeface="+mn-lt"/>
              <a:ea typeface="NanumBarunGothic" panose="020B0603020101020101" pitchFamily="34" charset="-127"/>
            </a:endParaRPr>
          </a:p>
        </p:txBody>
      </p:sp>
      <p:sp>
        <p:nvSpPr>
          <p:cNvPr id="42" name="TextBox 41">
            <a:extLst>
              <a:ext uri="{FF2B5EF4-FFF2-40B4-BE49-F238E27FC236}">
                <a16:creationId xmlns:a16="http://schemas.microsoft.com/office/drawing/2014/main" id="{5EBEF2C0-5D01-4CA4-A9C4-1B3616E76EED}"/>
              </a:ext>
            </a:extLst>
          </p:cNvPr>
          <p:cNvSpPr txBox="1"/>
          <p:nvPr/>
        </p:nvSpPr>
        <p:spPr>
          <a:xfrm>
            <a:off x="8726299" y="4569827"/>
            <a:ext cx="3185576" cy="400110"/>
          </a:xfrm>
          <a:prstGeom prst="rect">
            <a:avLst/>
          </a:prstGeom>
          <a:noFill/>
        </p:spPr>
        <p:txBody>
          <a:bodyPr wrap="square" rtlCol="0">
            <a:spAutoFit/>
          </a:bodyPr>
          <a:lstStyle/>
          <a:p>
            <a:r>
              <a:rPr lang="ko-KR" altLang="en-US" sz="2000" b="1" spc="-150" dirty="0">
                <a:solidFill>
                  <a:srgbClr val="465CBD"/>
                </a:solidFill>
                <a:latin typeface="Arial" panose="020B0604020202020204" pitchFamily="34" charset="0"/>
                <a:ea typeface="NanumBarunGothic" panose="020B0603020101020101" pitchFamily="34" charset="-127"/>
              </a:rPr>
              <a:t>Lower initial investment</a:t>
            </a:r>
            <a:endParaRPr lang="en-US" altLang="ko-KR" sz="2000" b="1" spc="-150" dirty="0">
              <a:solidFill>
                <a:srgbClr val="465CBD"/>
              </a:solidFill>
              <a:latin typeface="Arial" panose="020B0604020202020204" pitchFamily="34" charset="0"/>
              <a:ea typeface="NanumBarunGothic" panose="020B0603020101020101" pitchFamily="34" charset="-127"/>
            </a:endParaRPr>
          </a:p>
        </p:txBody>
      </p:sp>
      <p:sp>
        <p:nvSpPr>
          <p:cNvPr id="46" name="타원 45">
            <a:extLst>
              <a:ext uri="{FF2B5EF4-FFF2-40B4-BE49-F238E27FC236}">
                <a16:creationId xmlns:a16="http://schemas.microsoft.com/office/drawing/2014/main" id="{6E12034B-DDA0-97F3-0726-8D884645911E}"/>
              </a:ext>
            </a:extLst>
          </p:cNvPr>
          <p:cNvSpPr/>
          <p:nvPr/>
        </p:nvSpPr>
        <p:spPr>
          <a:xfrm>
            <a:off x="6016342" y="3582849"/>
            <a:ext cx="223389" cy="223389"/>
          </a:xfrm>
          <a:prstGeom prst="ellipse">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7" name="타원 46">
            <a:extLst>
              <a:ext uri="{FF2B5EF4-FFF2-40B4-BE49-F238E27FC236}">
                <a16:creationId xmlns:a16="http://schemas.microsoft.com/office/drawing/2014/main" id="{0301016B-734D-BB9F-396D-5F4C4C1DBC74}"/>
              </a:ext>
            </a:extLst>
          </p:cNvPr>
          <p:cNvSpPr/>
          <p:nvPr/>
        </p:nvSpPr>
        <p:spPr>
          <a:xfrm>
            <a:off x="3561899" y="4641628"/>
            <a:ext cx="223389" cy="223389"/>
          </a:xfrm>
          <a:prstGeom prst="ellipse">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8" name="타원 47">
            <a:extLst>
              <a:ext uri="{FF2B5EF4-FFF2-40B4-BE49-F238E27FC236}">
                <a16:creationId xmlns:a16="http://schemas.microsoft.com/office/drawing/2014/main" id="{CC4AC6C1-A80D-7B57-0A5A-D1FA15A8E2E0}"/>
              </a:ext>
            </a:extLst>
          </p:cNvPr>
          <p:cNvSpPr/>
          <p:nvPr/>
        </p:nvSpPr>
        <p:spPr>
          <a:xfrm>
            <a:off x="8342447" y="4641628"/>
            <a:ext cx="223389" cy="223389"/>
          </a:xfrm>
          <a:prstGeom prst="ellipse">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49" name="Picture 2" descr="주)코리아불룸셀] 경영기획 (전략/기획/마케팅) 과장-팀장급 채용 - 사람인">
            <a:extLst>
              <a:ext uri="{FF2B5EF4-FFF2-40B4-BE49-F238E27FC236}">
                <a16:creationId xmlns:a16="http://schemas.microsoft.com/office/drawing/2014/main" id="{5DDCCAC8-BA9C-82F1-2691-7C6ED05B3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726" y="5106723"/>
            <a:ext cx="4272545" cy="1401395"/>
          </a:xfrm>
          <a:prstGeom prst="rect">
            <a:avLst/>
          </a:prstGeom>
          <a:noFill/>
          <a:extLst>
            <a:ext uri="{909E8E84-426E-40DD-AFC4-6F175D3DCCD1}">
              <a14:hiddenFill xmlns:a14="http://schemas.microsoft.com/office/drawing/2010/main">
                <a:solidFill>
                  <a:srgbClr val="FFFFFF"/>
                </a:solidFill>
              </a14:hiddenFill>
            </a:ext>
          </a:extLst>
        </p:spPr>
      </p:pic>
      <p:sp>
        <p:nvSpPr>
          <p:cNvPr id="45" name="자유형 44">
            <a:extLst>
              <a:ext uri="{FF2B5EF4-FFF2-40B4-BE49-F238E27FC236}">
                <a16:creationId xmlns:a16="http://schemas.microsoft.com/office/drawing/2014/main" id="{73AB576C-1AB0-2355-E07D-476AFFB29ABA}"/>
              </a:ext>
            </a:extLst>
          </p:cNvPr>
          <p:cNvSpPr/>
          <p:nvPr/>
        </p:nvSpPr>
        <p:spPr>
          <a:xfrm>
            <a:off x="2920503" y="3682503"/>
            <a:ext cx="6350994" cy="3190682"/>
          </a:xfrm>
          <a:custGeom>
            <a:avLst/>
            <a:gdLst>
              <a:gd name="connsiteX0" fmla="*/ 3175497 w 6350994"/>
              <a:gd name="connsiteY0" fmla="*/ 0 h 3190682"/>
              <a:gd name="connsiteX1" fmla="*/ 6350994 w 6350994"/>
              <a:gd name="connsiteY1" fmla="*/ 3175497 h 3190682"/>
              <a:gd name="connsiteX2" fmla="*/ 6350227 w 6350994"/>
              <a:gd name="connsiteY2" fmla="*/ 3190682 h 3190682"/>
              <a:gd name="connsiteX3" fmla="*/ 767 w 6350994"/>
              <a:gd name="connsiteY3" fmla="*/ 3190682 h 3190682"/>
              <a:gd name="connsiteX4" fmla="*/ 0 w 6350994"/>
              <a:gd name="connsiteY4" fmla="*/ 3175497 h 3190682"/>
              <a:gd name="connsiteX5" fmla="*/ 3175497 w 6350994"/>
              <a:gd name="connsiteY5" fmla="*/ 0 h 319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50994" h="3190682">
                <a:moveTo>
                  <a:pt x="3175497" y="0"/>
                </a:moveTo>
                <a:cubicBezTo>
                  <a:pt x="4929276" y="0"/>
                  <a:pt x="6350994" y="1421718"/>
                  <a:pt x="6350994" y="3175497"/>
                </a:cubicBezTo>
                <a:lnTo>
                  <a:pt x="6350227" y="3190682"/>
                </a:lnTo>
                <a:lnTo>
                  <a:pt x="767" y="3190682"/>
                </a:lnTo>
                <a:lnTo>
                  <a:pt x="0" y="3175497"/>
                </a:lnTo>
                <a:cubicBezTo>
                  <a:pt x="0" y="1421718"/>
                  <a:pt x="1421718" y="0"/>
                  <a:pt x="3175497" y="0"/>
                </a:cubicBezTo>
                <a:close/>
              </a:path>
            </a:pathLst>
          </a:custGeom>
          <a:gradFill flip="none" rotWithShape="1">
            <a:gsLst>
              <a:gs pos="0">
                <a:schemeClr val="bg1">
                  <a:alpha val="0"/>
                </a:schemeClr>
              </a:gs>
              <a:gs pos="100000">
                <a:srgbClr val="8B9DE3">
                  <a:alpha val="4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x-none" altLang="en-US"/>
          </a:p>
        </p:txBody>
      </p:sp>
    </p:spTree>
    <p:extLst>
      <p:ext uri="{BB962C8B-B14F-4D97-AF65-F5344CB8AC3E}">
        <p14:creationId xmlns:p14="http://schemas.microsoft.com/office/powerpoint/2010/main" val="394840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088120" y="205929"/>
            <a:ext cx="2854325" cy="1061471"/>
            <a:chOff x="9088120" y="205929"/>
            <a:chExt cx="2854325" cy="1061471"/>
          </a:xfrm>
        </p:grpSpPr>
        <p:sp>
          <p:nvSpPr>
            <p:cNvPr id="4" name="TextBox 3">
              <a:extLst>
                <a:ext uri="{FF2B5EF4-FFF2-40B4-BE49-F238E27FC236}">
                  <a16:creationId xmlns:a16="http://schemas.microsoft.com/office/drawing/2014/main" id="{15420614-76F7-854F-D8FD-923FBAF5FB3A}"/>
                </a:ext>
              </a:extLst>
            </p:cNvPr>
            <p:cNvSpPr txBox="1"/>
            <p:nvPr/>
          </p:nvSpPr>
          <p:spPr>
            <a:xfrm>
              <a:off x="9088120" y="205929"/>
              <a:ext cx="285432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1955" y="682625"/>
              <a:ext cx="247078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biopharmaceutical research </a:t>
              </a:r>
              <a:r>
                <a:rPr lang="en-US" altLang="ko-KR" sz="1600" spc="-150" dirty="0">
                  <a:solidFill>
                    <a:srgbClr val="191B3F"/>
                  </a:solidFill>
                  <a:latin typeface="Arial" panose="020B0604020202020204" pitchFamily="34" charset="0"/>
                  <a:ea typeface="NanumBarunGothic" panose="020B0603020101020101" pitchFamily="34" charset="-127"/>
                </a:rPr>
                <a:t>companies </a:t>
              </a: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035" y="209550"/>
            <a:ext cx="1478280" cy="1015365"/>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05</a:t>
            </a: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055" y="682625"/>
            <a:ext cx="4838065"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24" name="TextBox 23"/>
          <p:cNvSpPr txBox="1">
            <a:spLocks/>
          </p:cNvSpPr>
          <p:nvPr/>
        </p:nvSpPr>
        <p:spPr>
          <a:xfrm>
            <a:off x="4721225" y="3305810"/>
            <a:ext cx="2712720" cy="339090"/>
          </a:xfrm>
          <a:prstGeom prst="rect">
            <a:avLst/>
          </a:prstGeom>
          <a:noFill/>
        </p:spPr>
        <p:txBody>
          <a:bodyPr vert="horz" wrap="square" lIns="91440" tIns="45720" rIns="91440" bIns="45720" numCol="1" anchor="t">
            <a:spAutoFit/>
          </a:bodyPr>
          <a:lstStyle/>
          <a:p>
            <a:pPr marL="0" indent="0" algn="ctr" latinLnBrk="0">
              <a:buFontTx/>
              <a:buNone/>
            </a:pPr>
            <a:r>
              <a:rPr lang="en-US" altLang="ko-KR" sz="1600" b="1" dirty="0" err="1">
                <a:solidFill>
                  <a:srgbClr val="191B3F"/>
                </a:solidFill>
                <a:latin typeface="Arial" panose="020B0604020202020204" pitchFamily="34" charset="0"/>
                <a:ea typeface="NanumBarunGothic" charset="0"/>
              </a:rPr>
              <a:t>Greenol</a:t>
            </a:r>
            <a:endParaRPr lang="ko-KR" altLang="en-US" sz="1600" b="1" dirty="0">
              <a:solidFill>
                <a:srgbClr val="191B3F"/>
              </a:solidFill>
              <a:latin typeface="Arial" panose="020B0604020202020204" pitchFamily="34" charset="0"/>
              <a:ea typeface="NanumBarunGothic" charset="0"/>
            </a:endParaRPr>
          </a:p>
        </p:txBody>
      </p:sp>
      <p:sp>
        <p:nvSpPr>
          <p:cNvPr id="26" name="TextBox 25">
            <a:extLst>
              <a:ext uri="{FF2B5EF4-FFF2-40B4-BE49-F238E27FC236}">
                <a16:creationId xmlns:a16="http://schemas.microsoft.com/office/drawing/2014/main" id="{0B32DA36-9A55-214A-1BBC-2CE9492DD05E}"/>
              </a:ext>
            </a:extLst>
          </p:cNvPr>
          <p:cNvSpPr txBox="1"/>
          <p:nvPr/>
        </p:nvSpPr>
        <p:spPr>
          <a:xfrm>
            <a:off x="913130" y="5765800"/>
            <a:ext cx="1816100" cy="338455"/>
          </a:xfrm>
          <a:prstGeom prst="rect">
            <a:avLst/>
          </a:prstGeom>
          <a:noFill/>
        </p:spPr>
        <p:txBody>
          <a:bodyPr wrap="square" rtlCol="0">
            <a:spAutoFit/>
          </a:bodyPr>
          <a:lstStyle/>
          <a:p>
            <a:pPr algn="r"/>
            <a:r>
              <a:rPr lang="ko-KR" altLang="en-US" sz="1600" b="1" spc="-150" dirty="0">
                <a:solidFill>
                  <a:srgbClr val="191B3F"/>
                </a:solidFill>
                <a:latin typeface="Arial" panose="020B0604020202020204" pitchFamily="34" charset="0"/>
                <a:ea typeface="NanumBarunGothic" panose="020B0603020101020101" pitchFamily="34" charset="-127"/>
              </a:rPr>
              <a:t>Adenosine</a:t>
            </a:r>
            <a:endParaRPr lang="en-US" altLang="ko-KR" sz="1600" b="1" spc="-150" dirty="0">
              <a:solidFill>
                <a:srgbClr val="191B3F"/>
              </a:solidFill>
              <a:latin typeface="Arial" panose="020B0604020202020204" pitchFamily="34" charset="0"/>
              <a:ea typeface="NanumBarunGothic" panose="020B0603020101020101" pitchFamily="34" charset="-127"/>
            </a:endParaRPr>
          </a:p>
        </p:txBody>
      </p:sp>
      <p:sp>
        <p:nvSpPr>
          <p:cNvPr id="28" name="TextBox 27">
            <a:extLst>
              <a:ext uri="{FF2B5EF4-FFF2-40B4-BE49-F238E27FC236}">
                <a16:creationId xmlns:a16="http://schemas.microsoft.com/office/drawing/2014/main" id="{EAD16E85-5F37-3AAC-149C-DCFA42221795}"/>
              </a:ext>
            </a:extLst>
          </p:cNvPr>
          <p:cNvSpPr txBox="1"/>
          <p:nvPr/>
        </p:nvSpPr>
        <p:spPr>
          <a:xfrm>
            <a:off x="67682" y="6100937"/>
            <a:ext cx="3094990" cy="583942"/>
          </a:xfrm>
          <a:prstGeom prst="rect">
            <a:avLst/>
          </a:prstGeom>
          <a:noFill/>
        </p:spPr>
        <p:txBody>
          <a:bodyPr wrap="square" rtlCol="0" anchor="ctr">
            <a:spAutoFit/>
          </a:bodyPr>
          <a:lstStyle/>
          <a:p>
            <a:pPr algn="r">
              <a:lnSpc>
                <a:spcPct val="12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Ingredients registered for anti-wrinkle by the </a:t>
            </a:r>
            <a:r>
              <a:rPr lang="ko-KR" altLang="en-US" sz="14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Ministry of Food and Drug Safety</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46" name="타원 45">
            <a:extLst>
              <a:ext uri="{FF2B5EF4-FFF2-40B4-BE49-F238E27FC236}">
                <a16:creationId xmlns:a16="http://schemas.microsoft.com/office/drawing/2014/main" id="{6E12034B-DDA0-97F3-0726-8D884645911E}"/>
              </a:ext>
            </a:extLst>
          </p:cNvPr>
          <p:cNvSpPr/>
          <p:nvPr/>
        </p:nvSpPr>
        <p:spPr>
          <a:xfrm>
            <a:off x="6016625" y="3582670"/>
            <a:ext cx="223520" cy="223520"/>
          </a:xfrm>
          <a:prstGeom prst="ellipse">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7" name="타원 46">
            <a:extLst>
              <a:ext uri="{FF2B5EF4-FFF2-40B4-BE49-F238E27FC236}">
                <a16:creationId xmlns:a16="http://schemas.microsoft.com/office/drawing/2014/main" id="{0301016B-734D-BB9F-396D-5F4C4C1DBC74}"/>
              </a:ext>
            </a:extLst>
          </p:cNvPr>
          <p:cNvSpPr/>
          <p:nvPr/>
        </p:nvSpPr>
        <p:spPr>
          <a:xfrm>
            <a:off x="2920365" y="5864225"/>
            <a:ext cx="223520" cy="223520"/>
          </a:xfrm>
          <a:prstGeom prst="ellipse">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nvGrpSpPr>
          <p:cNvPr id="9" name="그룹 8">
            <a:extLst>
              <a:ext uri="{FF2B5EF4-FFF2-40B4-BE49-F238E27FC236}">
                <a16:creationId xmlns:a16="http://schemas.microsoft.com/office/drawing/2014/main" id="{92A06AFF-D070-9D7E-B443-8D6F37948868}"/>
              </a:ext>
            </a:extLst>
          </p:cNvPr>
          <p:cNvGrpSpPr/>
          <p:nvPr/>
        </p:nvGrpSpPr>
        <p:grpSpPr>
          <a:xfrm>
            <a:off x="8366125" y="4177665"/>
            <a:ext cx="3545840" cy="1926590"/>
            <a:chOff x="8366125" y="4177665"/>
            <a:chExt cx="3545840" cy="1926590"/>
          </a:xfrm>
        </p:grpSpPr>
        <p:sp>
          <p:nvSpPr>
            <p:cNvPr id="42" name="TextBox 41">
              <a:extLst>
                <a:ext uri="{FF2B5EF4-FFF2-40B4-BE49-F238E27FC236}">
                  <a16:creationId xmlns:a16="http://schemas.microsoft.com/office/drawing/2014/main" id="{5EBEF2C0-5D01-4CA4-A9C4-1B3616E76EED}"/>
                </a:ext>
              </a:extLst>
            </p:cNvPr>
            <p:cNvSpPr txBox="1"/>
            <p:nvPr/>
          </p:nvSpPr>
          <p:spPr>
            <a:xfrm>
              <a:off x="9440545" y="5765800"/>
              <a:ext cx="2470785" cy="338455"/>
            </a:xfrm>
            <a:prstGeom prst="rect">
              <a:avLst/>
            </a:prstGeom>
            <a:noFill/>
          </p:spPr>
          <p:txBody>
            <a:bodyPr wrap="square" rtlCol="0">
              <a:spAutoFit/>
            </a:bodyPr>
            <a:lstStyle/>
            <a:p>
              <a:r>
                <a:rPr lang="ko-KR" altLang="en-US" sz="1600" b="1" spc="-150" dirty="0" err="1">
                  <a:solidFill>
                    <a:srgbClr val="191B3F"/>
                  </a:solidFill>
                  <a:latin typeface="Arial" panose="020B0604020202020204" pitchFamily="34" charset="0"/>
                  <a:ea typeface="NanumBarunGothic" panose="020B0603020101020101" pitchFamily="34" charset="-127"/>
                </a:rPr>
                <a:t>Niacinamide</a:t>
              </a:r>
              <a:endParaRPr lang="en-US" altLang="ko-KR" sz="1600" b="1" spc="-150" dirty="0">
                <a:solidFill>
                  <a:srgbClr val="191B3F"/>
                </a:solidFill>
                <a:latin typeface="Arial" panose="020B0604020202020204" pitchFamily="34" charset="0"/>
                <a:ea typeface="NanumBarunGothic" panose="020B0603020101020101" pitchFamily="34" charset="-127"/>
              </a:endParaRPr>
            </a:p>
          </p:txBody>
        </p:sp>
        <p:sp>
          <p:nvSpPr>
            <p:cNvPr id="48" name="타원 47">
              <a:extLst>
                <a:ext uri="{FF2B5EF4-FFF2-40B4-BE49-F238E27FC236}">
                  <a16:creationId xmlns:a16="http://schemas.microsoft.com/office/drawing/2014/main" id="{CC4AC6C1-A80D-7B57-0A5A-D1FA15A8E2E0}"/>
                </a:ext>
              </a:extLst>
            </p:cNvPr>
            <p:cNvSpPr/>
            <p:nvPr/>
          </p:nvSpPr>
          <p:spPr>
            <a:xfrm>
              <a:off x="9057005" y="5837555"/>
              <a:ext cx="223520" cy="223520"/>
            </a:xfrm>
            <a:prstGeom prst="ellipse">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sz="1600">
                <a:solidFill>
                  <a:srgbClr val="191B3F"/>
                </a:solidFill>
              </a:endParaRPr>
            </a:p>
          </p:txBody>
        </p:sp>
        <p:sp>
          <p:nvSpPr>
            <p:cNvPr id="13" name="TextBox 12">
              <a:extLst>
                <a:ext uri="{FF2B5EF4-FFF2-40B4-BE49-F238E27FC236}">
                  <a16:creationId xmlns:a16="http://schemas.microsoft.com/office/drawing/2014/main" id="{B2B067DB-690B-00CC-9661-E09DA7BFB221}"/>
                </a:ext>
              </a:extLst>
            </p:cNvPr>
            <p:cNvSpPr txBox="1"/>
            <p:nvPr/>
          </p:nvSpPr>
          <p:spPr>
            <a:xfrm>
              <a:off x="8366125" y="4177665"/>
              <a:ext cx="3094990" cy="338455"/>
            </a:xfrm>
            <a:prstGeom prst="rect">
              <a:avLst/>
            </a:prstGeom>
            <a:noFill/>
          </p:spPr>
          <p:txBody>
            <a:bodyPr wrap="square" rtlCol="0">
              <a:spAutoFit/>
            </a:bodyPr>
            <a:lstStyle/>
            <a:p>
              <a:r>
                <a:rPr lang="en-US" altLang="ko-KR" sz="1600" b="1" dirty="0">
                  <a:solidFill>
                    <a:srgbClr val="191B3F"/>
                  </a:solidFill>
                  <a:latin typeface="Arial" panose="020B0604020202020204" pitchFamily="34" charset="0"/>
                  <a:ea typeface="NanumBarunGothic" panose="020B0603020101020101" pitchFamily="34" charset="-127"/>
                </a:rPr>
                <a:t>Tannin </a:t>
              </a:r>
              <a:r>
                <a:rPr lang="en-US" altLang="ko-KR" sz="1600" b="1" spc="-150" dirty="0">
                  <a:solidFill>
                    <a:srgbClr val="191B3F"/>
                  </a:solidFill>
                  <a:latin typeface="Arial" panose="020B0604020202020204" pitchFamily="34" charset="0"/>
                  <a:ea typeface="NanumBarunGothic" panose="020B0603020101020101" pitchFamily="34" charset="-127"/>
                </a:rPr>
                <a:t>(</a:t>
              </a:r>
              <a:r>
                <a:rPr lang="en-US" altLang="ko-KR" sz="1600" b="1" dirty="0">
                  <a:solidFill>
                    <a:srgbClr val="191B3F"/>
                  </a:solidFill>
                  <a:latin typeface="Arial" panose="020B0604020202020204" pitchFamily="34" charset="0"/>
                  <a:ea typeface="NanumBarunGothic" panose="020B0603020101020101" pitchFamily="34" charset="-127"/>
                </a:rPr>
                <a:t>Tannin Complex HR)</a:t>
              </a:r>
            </a:p>
          </p:txBody>
        </p:sp>
      </p:grpSp>
      <p:sp>
        <p:nvSpPr>
          <p:cNvPr id="8" name="TextBox 7"/>
          <p:cNvSpPr txBox="1">
            <a:spLocks/>
          </p:cNvSpPr>
          <p:nvPr/>
        </p:nvSpPr>
        <p:spPr>
          <a:xfrm>
            <a:off x="4297045" y="4324985"/>
            <a:ext cx="3601085" cy="646331"/>
          </a:xfrm>
          <a:prstGeom prst="rect">
            <a:avLst/>
          </a:prstGeom>
          <a:solidFill>
            <a:srgbClr val="8B9DE3"/>
          </a:solidFill>
        </p:spPr>
        <p:txBody>
          <a:bodyPr vert="horz" wrap="square" lIns="91440" tIns="45720" rIns="91440" bIns="45720" numCol="1" anchor="t">
            <a:spAutoFit/>
          </a:bodyPr>
          <a:lstStyle/>
          <a:p>
            <a:pPr marL="0" indent="0" algn="ctr" latinLnBrk="0">
              <a:buFontTx/>
              <a:buNone/>
            </a:pPr>
            <a:r>
              <a:rPr lang="ko-KR" altLang="en-US" b="1" spc="-90" dirty="0" err="1">
                <a:solidFill>
                  <a:schemeClr val="bg1"/>
                </a:solidFill>
                <a:latin typeface="Arial" panose="020B0604020202020204" pitchFamily="34" charset="0"/>
                <a:ea typeface="NanumBarunGothic" charset="0"/>
              </a:rPr>
              <a:t>Stem</a:t>
            </a:r>
            <a:r>
              <a:rPr lang="ko-KR" altLang="en-US" b="1" spc="-90" dirty="0">
                <a:solidFill>
                  <a:schemeClr val="bg1"/>
                </a:solidFill>
                <a:latin typeface="Arial" panose="020B0604020202020204" pitchFamily="34" charset="0"/>
                <a:ea typeface="NanumBarunGothic" charset="0"/>
              </a:rPr>
              <a:t> </a:t>
            </a:r>
            <a:r>
              <a:rPr lang="ko-KR" altLang="en-US" b="1" spc="-90" dirty="0" err="1">
                <a:solidFill>
                  <a:schemeClr val="bg1"/>
                </a:solidFill>
                <a:latin typeface="Arial" panose="020B0604020202020204" pitchFamily="34" charset="0"/>
                <a:ea typeface="NanumBarunGothic" charset="0"/>
              </a:rPr>
              <a:t>Cell</a:t>
            </a:r>
            <a:r>
              <a:rPr lang="ko-KR" altLang="en-US" b="1" spc="-90" dirty="0">
                <a:solidFill>
                  <a:schemeClr val="bg1"/>
                </a:solidFill>
                <a:latin typeface="Arial" panose="020B0604020202020204" pitchFamily="34" charset="0"/>
                <a:ea typeface="NanumBarunGothic" charset="0"/>
              </a:rPr>
              <a:t> </a:t>
            </a:r>
            <a:r>
              <a:rPr lang="ko-KR" altLang="en-US" b="1" spc="-90" dirty="0" err="1">
                <a:solidFill>
                  <a:schemeClr val="bg1"/>
                </a:solidFill>
                <a:latin typeface="Arial" panose="020B0604020202020204" pitchFamily="34" charset="0"/>
                <a:ea typeface="NanumBarunGothic" charset="0"/>
              </a:rPr>
              <a:t>Functional</a:t>
            </a:r>
            <a:r>
              <a:rPr lang="ko-KR" altLang="en-US" b="1" spc="-90" dirty="0">
                <a:solidFill>
                  <a:schemeClr val="bg1"/>
                </a:solidFill>
                <a:latin typeface="Arial" panose="020B0604020202020204" pitchFamily="34" charset="0"/>
                <a:ea typeface="NanumBarunGothic" charset="0"/>
              </a:rPr>
              <a:t> </a:t>
            </a:r>
            <a:r>
              <a:rPr lang="ko-KR" altLang="en-US" b="1" spc="-90" dirty="0" err="1">
                <a:solidFill>
                  <a:schemeClr val="bg1"/>
                </a:solidFill>
                <a:latin typeface="Arial" panose="020B0604020202020204" pitchFamily="34" charset="0"/>
                <a:ea typeface="NanumBarunGothic" charset="0"/>
              </a:rPr>
              <a:t>Ampoule</a:t>
            </a:r>
            <a:r>
              <a:rPr lang="ko-KR" altLang="en-US" b="1" spc="-90" dirty="0">
                <a:solidFill>
                  <a:schemeClr val="bg1"/>
                </a:solidFill>
                <a:latin typeface="Arial" panose="020B0604020202020204" pitchFamily="34" charset="0"/>
                <a:ea typeface="NanumBarunGothic" charset="0"/>
              </a:rPr>
              <a:t> </a:t>
            </a:r>
            <a:r>
              <a:rPr lang="en-HK" altLang="ko-KR" b="1" spc="-90" dirty="0">
                <a:solidFill>
                  <a:schemeClr val="bg1"/>
                </a:solidFill>
                <a:latin typeface="Arial" panose="020B0604020202020204" pitchFamily="34" charset="0"/>
                <a:ea typeface="NanumBarunGothic" charset="0"/>
              </a:rPr>
              <a:t>KRW </a:t>
            </a:r>
            <a:r>
              <a:rPr lang="ko-KR" altLang="en-US" b="1" spc="-90" dirty="0">
                <a:solidFill>
                  <a:schemeClr val="bg1"/>
                </a:solidFill>
                <a:latin typeface="Arial" panose="020B0604020202020204" pitchFamily="34" charset="0"/>
                <a:ea typeface="NanumBarunGothic" charset="0"/>
              </a:rPr>
              <a:t>700.000 </a:t>
            </a:r>
            <a:endParaRPr lang="ko-KR" altLang="en-US" b="1" dirty="0">
              <a:solidFill>
                <a:schemeClr val="bg1"/>
              </a:solidFill>
              <a:latin typeface="Arial" panose="020B0604020202020204" pitchFamily="34" charset="0"/>
              <a:ea typeface="NanumBarunGothic" charset="0"/>
            </a:endParaRPr>
          </a:p>
        </p:txBody>
      </p:sp>
      <p:sp>
        <p:nvSpPr>
          <p:cNvPr id="10" name="TextBox 9">
            <a:extLst>
              <a:ext uri="{FF2B5EF4-FFF2-40B4-BE49-F238E27FC236}">
                <a16:creationId xmlns:a16="http://schemas.microsoft.com/office/drawing/2014/main" id="{0D08D580-789F-30F6-E675-710547B25CF7}"/>
              </a:ext>
            </a:extLst>
          </p:cNvPr>
          <p:cNvSpPr txBox="1"/>
          <p:nvPr/>
        </p:nvSpPr>
        <p:spPr>
          <a:xfrm>
            <a:off x="773430" y="4532213"/>
            <a:ext cx="2453958" cy="584775"/>
          </a:xfrm>
          <a:prstGeom prst="rect">
            <a:avLst/>
          </a:prstGeom>
          <a:noFill/>
        </p:spPr>
        <p:txBody>
          <a:bodyPr wrap="square" rtlCol="0">
            <a:spAutoFit/>
          </a:bodyPr>
          <a:lstStyle/>
          <a:p>
            <a:pPr algn="r"/>
            <a:r>
              <a:rPr lang="ko-KR" altLang="en-US" sz="1600" b="1" spc="-150" dirty="0">
                <a:solidFill>
                  <a:srgbClr val="191B3F"/>
                </a:solidFill>
                <a:latin typeface="Arial" panose="020B0604020202020204" pitchFamily="34" charset="0"/>
                <a:ea typeface="NanumBarunGothic" panose="020B0603020101020101" pitchFamily="34" charset="-127"/>
              </a:rPr>
              <a:t>Edelweiss </a:t>
            </a:r>
            <a:r>
              <a:rPr lang="en-US" altLang="ko-KR" sz="1600" b="1" dirty="0">
                <a:solidFill>
                  <a:srgbClr val="191B3F"/>
                </a:solidFill>
                <a:latin typeface="Arial" panose="020B0604020202020204" pitchFamily="34" charset="0"/>
                <a:ea typeface="NanumBarunGothic" panose="020B0603020101020101" pitchFamily="34" charset="-127"/>
              </a:rPr>
              <a:t>Stem Cell </a:t>
            </a:r>
            <a:r>
              <a:rPr lang="ko-KR" altLang="en-US" sz="1600" b="1" spc="-150" dirty="0">
                <a:solidFill>
                  <a:srgbClr val="191B3F"/>
                </a:solidFill>
                <a:latin typeface="Arial" panose="020B0604020202020204" pitchFamily="34" charset="0"/>
                <a:ea typeface="NanumBarunGothic" panose="020B0603020101020101" pitchFamily="34" charset="-127"/>
              </a:rPr>
              <a:t>Culture </a:t>
            </a:r>
            <a:r>
              <a:rPr lang="en-US" altLang="ko-KR" sz="1600" b="1" spc="-150" dirty="0">
                <a:solidFill>
                  <a:srgbClr val="191B3F"/>
                </a:solidFill>
                <a:latin typeface="Arial" panose="020B0604020202020204" pitchFamily="34" charset="0"/>
                <a:ea typeface="NanumBarunGothic" panose="020B0603020101020101" pitchFamily="34" charset="-127"/>
              </a:rPr>
              <a:t>(</a:t>
            </a:r>
            <a:r>
              <a:rPr lang="en-US" altLang="ko-KR" sz="1600" b="1" dirty="0">
                <a:solidFill>
                  <a:srgbClr val="191B3F"/>
                </a:solidFill>
                <a:latin typeface="Arial" panose="020B0604020202020204" pitchFamily="34" charset="0"/>
                <a:ea typeface="NanumBarunGothic" panose="020B0603020101020101" pitchFamily="34" charset="-127"/>
              </a:rPr>
              <a:t>Stem cell)</a:t>
            </a:r>
          </a:p>
        </p:txBody>
      </p:sp>
      <p:sp>
        <p:nvSpPr>
          <p:cNvPr id="11" name="타원 10">
            <a:extLst>
              <a:ext uri="{FF2B5EF4-FFF2-40B4-BE49-F238E27FC236}">
                <a16:creationId xmlns:a16="http://schemas.microsoft.com/office/drawing/2014/main" id="{8A7F43A1-44B4-18B7-7743-EB3BB0EF0C35}"/>
              </a:ext>
            </a:extLst>
          </p:cNvPr>
          <p:cNvSpPr/>
          <p:nvPr/>
        </p:nvSpPr>
        <p:spPr>
          <a:xfrm>
            <a:off x="3979545" y="4276090"/>
            <a:ext cx="223520" cy="223520"/>
          </a:xfrm>
          <a:prstGeom prst="ellipse">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타원 11">
            <a:extLst>
              <a:ext uri="{FF2B5EF4-FFF2-40B4-BE49-F238E27FC236}">
                <a16:creationId xmlns:a16="http://schemas.microsoft.com/office/drawing/2014/main" id="{DDA920E3-7830-5457-F430-E841F23D1053}"/>
              </a:ext>
            </a:extLst>
          </p:cNvPr>
          <p:cNvSpPr/>
          <p:nvPr/>
        </p:nvSpPr>
        <p:spPr>
          <a:xfrm>
            <a:off x="8006080" y="4276090"/>
            <a:ext cx="223520" cy="223520"/>
          </a:xfrm>
          <a:prstGeom prst="ellipse">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6" name="TextBox 15">
            <a:extLst>
              <a:ext uri="{FF2B5EF4-FFF2-40B4-BE49-F238E27FC236}">
                <a16:creationId xmlns:a16="http://schemas.microsoft.com/office/drawing/2014/main" id="{FEC41D6D-2F34-93B7-9C85-7231D63DDAC8}"/>
              </a:ext>
            </a:extLst>
          </p:cNvPr>
          <p:cNvSpPr txBox="1"/>
          <p:nvPr/>
        </p:nvSpPr>
        <p:spPr>
          <a:xfrm>
            <a:off x="9440545" y="6094547"/>
            <a:ext cx="3094990" cy="326756"/>
          </a:xfrm>
          <a:prstGeom prst="rect">
            <a:avLst/>
          </a:prstGeom>
          <a:noFill/>
        </p:spPr>
        <p:txBody>
          <a:bodyPr wrap="square" rtlCol="0" anchor="ctr">
            <a:spAutoFit/>
          </a:bodyPr>
          <a:lstStyle/>
          <a:p>
            <a:pPr>
              <a:lnSpc>
                <a:spcPct val="120000"/>
              </a:lnSpc>
            </a:pPr>
            <a:r>
              <a:rPr lang="ko-KR" altLang="en-US" sz="14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KFDA </a:t>
            </a: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whitening registered ingredients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7" name="TextBox 16">
            <a:extLst>
              <a:ext uri="{FF2B5EF4-FFF2-40B4-BE49-F238E27FC236}">
                <a16:creationId xmlns:a16="http://schemas.microsoft.com/office/drawing/2014/main" id="{93A0B8A5-3709-AD5C-F1A7-A4FC7B9D9CF0}"/>
              </a:ext>
            </a:extLst>
          </p:cNvPr>
          <p:cNvSpPr txBox="1"/>
          <p:nvPr/>
        </p:nvSpPr>
        <p:spPr>
          <a:xfrm>
            <a:off x="241935" y="2158646"/>
            <a:ext cx="3788410" cy="2393669"/>
          </a:xfrm>
          <a:prstGeom prst="rect">
            <a:avLst/>
          </a:prstGeom>
          <a:noFill/>
        </p:spPr>
        <p:txBody>
          <a:bodyPr wrap="square" rtlCol="0" anchor="ctr">
            <a:spAutoFit/>
          </a:bodyPr>
          <a:lstStyle/>
          <a:p>
            <a:pPr algn="r">
              <a:lnSpc>
                <a:spcPct val="120000"/>
              </a:lnSpc>
            </a:pPr>
            <a:r>
              <a:rPr lang="ko-KR" altLang="en-US" sz="14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Anti-inflammatory </a:t>
            </a: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t>
            </a:r>
            <a:r>
              <a:rPr lang="ko-KR" altLang="en-US" sz="14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anti-aging </a:t>
            </a: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patents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r">
              <a:lnSpc>
                <a:spcPct val="120000"/>
              </a:lnSpc>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Reduced </a:t>
            </a:r>
            <a:r>
              <a:rPr lang="ko-KR" altLang="en-US"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levels of </a:t>
            </a:r>
            <a:r>
              <a:rPr lang="en-US" altLang="ko-KR" sz="1400" b="1" spc="-150" dirty="0">
                <a:solidFill>
                  <a:srgbClr val="465CBD"/>
                </a:solidFill>
                <a:latin typeface="Arial" panose="020B0604020202020204" pitchFamily="34" charset="0"/>
                <a:ea typeface="NanumBarunGothic" panose="020B0603020101020101" pitchFamily="34" charset="-127"/>
              </a:rPr>
              <a:t>inflammatory</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factors </a:t>
            </a:r>
            <a:r>
              <a:rPr lang="en-US" altLang="ko-KR" sz="1400" b="1" spc="-150" dirty="0">
                <a:solidFill>
                  <a:srgbClr val="465CBD"/>
                </a:solidFill>
                <a:latin typeface="Arial" panose="020B0604020202020204" pitchFamily="34" charset="0"/>
                <a:ea typeface="NanumBarunGothic" panose="020B0603020101020101" pitchFamily="34" charset="-127"/>
              </a:rPr>
              <a:t>(</a:t>
            </a:r>
            <a:r>
              <a:rPr lang="ko-KR" altLang="en-US" sz="1400" b="1" spc="-150" dirty="0">
                <a:solidFill>
                  <a:srgbClr val="465CBD"/>
                </a:solidFill>
                <a:latin typeface="Arial" panose="020B0604020202020204" pitchFamily="34" charset="0"/>
                <a:ea typeface="NanumBarunGothic" panose="020B0603020101020101" pitchFamily="34" charset="-127"/>
              </a:rPr>
              <a:t>clinically studied)</a:t>
            </a:r>
          </a:p>
          <a:p>
            <a:pPr algn="r">
              <a:lnSpc>
                <a:spcPct val="120000"/>
              </a:lnSpc>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Increased cell survival against oxidative toxicity </a:t>
            </a:r>
            <a:r>
              <a:rPr lang="en-US" altLang="ko-KR" sz="1400" b="1" spc="-150" dirty="0">
                <a:solidFill>
                  <a:srgbClr val="465CBD"/>
                </a:solidFill>
                <a:latin typeface="Arial" panose="020B0604020202020204" pitchFamily="34" charset="0"/>
                <a:ea typeface="NanumBarunGothic" panose="020B0603020101020101" pitchFamily="34" charset="-127"/>
              </a:rPr>
              <a:t>(</a:t>
            </a:r>
            <a:r>
              <a:rPr lang="ko-KR" altLang="en-US" sz="1400" b="1" spc="-150" dirty="0">
                <a:solidFill>
                  <a:srgbClr val="465CBD"/>
                </a:solidFill>
                <a:latin typeface="Arial" panose="020B0604020202020204" pitchFamily="34" charset="0"/>
                <a:ea typeface="NanumBarunGothic" panose="020B0603020101020101" pitchFamily="34" charset="-127"/>
              </a:rPr>
              <a:t>clinical </a:t>
            </a:r>
            <a:r>
              <a:rPr lang="en-US" altLang="ko-KR" sz="1400" b="1" spc="-150" dirty="0">
                <a:solidFill>
                  <a:srgbClr val="465CBD"/>
                </a:solidFill>
                <a:latin typeface="Arial" panose="020B0604020202020204" pitchFamily="34" charset="0"/>
                <a:ea typeface="NanumBarunGothic" panose="020B0603020101020101" pitchFamily="34" charset="-127"/>
              </a:rPr>
              <a:t>trials</a:t>
            </a:r>
            <a:r>
              <a:rPr lang="ko-KR" altLang="en-US" sz="1400" b="1" spc="-150" dirty="0">
                <a:solidFill>
                  <a:srgbClr val="465CBD"/>
                </a:solidFill>
                <a:latin typeface="Arial" panose="020B0604020202020204" pitchFamily="34" charset="0"/>
                <a:ea typeface="NanumBarunGothic" panose="020B0603020101020101" pitchFamily="34" charset="-127"/>
              </a:rPr>
              <a:t> completed)</a:t>
            </a:r>
          </a:p>
          <a:p>
            <a:pPr algn="r">
              <a:lnSpc>
                <a:spcPct val="120000"/>
              </a:lnSpc>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Excellent for moisturizing with </a:t>
            </a:r>
            <a:r>
              <a:rPr lang="en-US" altLang="ko-KR"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increased Mrra of moisturizing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factor AOP3</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r">
              <a:lnSpc>
                <a:spcPct val="120000"/>
              </a:lnSpc>
            </a:pPr>
            <a:r>
              <a:rPr lang="en-US" altLang="ko-KR" sz="1400" b="1" spc="-150" dirty="0">
                <a:solidFill>
                  <a:srgbClr val="465CBD"/>
                </a:solidFill>
                <a:latin typeface="Arial" panose="020B0604020202020204" pitchFamily="34" charset="0"/>
                <a:ea typeface="NanumBarunGothic" panose="020B0603020101020101" pitchFamily="34" charset="-127"/>
              </a:rPr>
              <a:t>(</a:t>
            </a:r>
            <a:r>
              <a:rPr lang="ko-KR" altLang="en-US" sz="1400" b="1" spc="-150" dirty="0">
                <a:solidFill>
                  <a:srgbClr val="465CBD"/>
                </a:solidFill>
                <a:latin typeface="Arial" panose="020B0604020202020204" pitchFamily="34" charset="0"/>
                <a:ea typeface="NanumBarunGothic" panose="020B0603020101020101" pitchFamily="34" charset="-127"/>
              </a:rPr>
              <a:t>Clinical trial completed</a:t>
            </a:r>
            <a:r>
              <a:rPr lang="en-US" altLang="ko-KR" sz="1400" b="1" spc="-150" dirty="0">
                <a:solidFill>
                  <a:srgbClr val="465CBD"/>
                </a:solidFill>
                <a:latin typeface="Arial" panose="020B0604020202020204" pitchFamily="34" charset="0"/>
                <a:ea typeface="NanumBarunGothic" panose="020B0603020101020101" pitchFamily="34" charset="-127"/>
              </a:rPr>
              <a:t>)</a:t>
            </a:r>
          </a:p>
          <a:p>
            <a:pPr algn="r">
              <a:lnSpc>
                <a:spcPct val="120000"/>
              </a:lnSpc>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Clinical anti-wrinkle</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lifting</a:t>
            </a:r>
            <a:r>
              <a:rPr lang="ko-KR" altLang="en-US"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care</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r">
              <a:lnSpc>
                <a:spcPct val="120000"/>
              </a:lnSpc>
            </a:pPr>
            <a:r>
              <a:rPr lang="ko-KR" altLang="en-US"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Anti-aging,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including dermis affinity</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moisturizing, etc.</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8" name="TextBox 17">
            <a:extLst>
              <a:ext uri="{FF2B5EF4-FFF2-40B4-BE49-F238E27FC236}">
                <a16:creationId xmlns:a16="http://schemas.microsoft.com/office/drawing/2014/main" id="{5C70CC6C-1966-9C70-9243-8175A38603E2}"/>
              </a:ext>
            </a:extLst>
          </p:cNvPr>
          <p:cNvSpPr txBox="1"/>
          <p:nvPr/>
        </p:nvSpPr>
        <p:spPr>
          <a:xfrm>
            <a:off x="4202430" y="1402943"/>
            <a:ext cx="3874770" cy="1876604"/>
          </a:xfrm>
          <a:prstGeom prst="rect">
            <a:avLst/>
          </a:prstGeom>
          <a:noFill/>
        </p:spPr>
        <p:txBody>
          <a:bodyPr wrap="square" rtlCol="0" anchor="ctr">
            <a:spAutoFit/>
          </a:bodyPr>
          <a:lstStyle/>
          <a:p>
            <a:pPr algn="ctr">
              <a:lnSpc>
                <a:spcPct val="120000"/>
              </a:lnSpc>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Antioxidant patents for skin and scalp protection</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20000"/>
              </a:lnSpc>
            </a:pPr>
            <a:r>
              <a:rPr lang="ko-KR" altLang="en-US"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Increased cell survival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improved antioxidant efficacy against excessive free radical </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(H202)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oxidative toxicity that leads to skin aging</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20000"/>
              </a:lnSpc>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Significant reduction in fine </a:t>
            </a:r>
            <a:r>
              <a:rPr lang="en-US" altLang="ko-KR" sz="1400" b="1" spc="-150" dirty="0">
                <a:solidFill>
                  <a:srgbClr val="465CBD"/>
                </a:solidFill>
                <a:latin typeface="Arial" panose="020B0604020202020204" pitchFamily="34" charset="0"/>
                <a:ea typeface="NanumBarunGothic" panose="020B0603020101020101" pitchFamily="34" charset="-127"/>
              </a:rPr>
              <a:t>dust </a:t>
            </a:r>
            <a:r>
              <a:rPr lang="ko-KR" altLang="en-US"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residue </a:t>
            </a:r>
            <a:r>
              <a:rPr lang="en-US" altLang="ko-KR" sz="1400" b="1" spc="-150" dirty="0">
                <a:solidFill>
                  <a:srgbClr val="465CBD"/>
                </a:solidFill>
                <a:latin typeface="Arial" panose="020B0604020202020204" pitchFamily="34" charset="0"/>
                <a:ea typeface="NanumBarunGothic" panose="020B0603020101020101" pitchFamily="34" charset="-127"/>
              </a:rPr>
              <a:t>(</a:t>
            </a:r>
            <a:r>
              <a:rPr lang="ko-KR" altLang="en-US" sz="1400" b="1" spc="-150" dirty="0">
                <a:solidFill>
                  <a:srgbClr val="465CBD"/>
                </a:solidFill>
                <a:latin typeface="Arial" panose="020B0604020202020204" pitchFamily="34" charset="0"/>
                <a:ea typeface="NanumBarunGothic" panose="020B0603020101020101" pitchFamily="34" charset="-127"/>
              </a:rPr>
              <a:t>clinical trial completed)</a:t>
            </a:r>
          </a:p>
          <a:p>
            <a:pPr algn="ctr">
              <a:lnSpc>
                <a:spcPct val="120000"/>
              </a:lnSpc>
            </a:pP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Helps </a:t>
            </a:r>
            <a:r>
              <a:rPr lang="ko-KR" altLang="en-US" sz="1400"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homeostasis</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soothe skin</a:t>
            </a:r>
            <a:r>
              <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and </a:t>
            </a:r>
            <a:r>
              <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clean fine dust</a:t>
            </a:r>
            <a:endParaRPr lang="en-US" altLang="ko-KR"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19" name="TextBox 18"/>
          <p:cNvSpPr txBox="1">
            <a:spLocks/>
          </p:cNvSpPr>
          <p:nvPr/>
        </p:nvSpPr>
        <p:spPr>
          <a:xfrm>
            <a:off x="8408035" y="3035300"/>
            <a:ext cx="3789045" cy="1116330"/>
          </a:xfrm>
          <a:prstGeom prst="rect">
            <a:avLst/>
          </a:prstGeom>
          <a:noFill/>
        </p:spPr>
        <p:txBody>
          <a:bodyPr vert="horz" wrap="square" lIns="91440" tIns="45720" rIns="91440" bIns="45720" numCol="1" anchor="ctr">
            <a:spAutoFit/>
          </a:bodyPr>
          <a:lstStyle/>
          <a:p>
            <a:pPr marL="0" indent="0" latinLnBrk="0">
              <a:lnSpc>
                <a:spcPct val="120000"/>
              </a:lnSpc>
              <a:buFontTx/>
              <a:buNone/>
            </a:pP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Pore-reducing</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and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sebum-reducing</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patents</a:t>
            </a:r>
            <a:endParaRPr lang="ko-KR" altLang="en-US" sz="14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endParaRPr>
          </a:p>
          <a:p>
            <a:pPr marL="0" indent="0" latinLnBrk="0">
              <a:lnSpc>
                <a:spcPct val="120000"/>
              </a:lnSpc>
              <a:buFontTx/>
              <a:buNone/>
            </a:pP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Helps</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remove</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inflammation</a:t>
            </a:r>
            <a:r>
              <a:rPr lang="en-US" altLang="ko-KR"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builds</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film</a:t>
            </a:r>
            <a:r>
              <a:rPr lang="en-US" altLang="ko-KR"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and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shrinks</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skin</a:t>
            </a:r>
            <a:endParaRPr lang="ko-KR" altLang="en-US" sz="14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endParaRPr>
          </a:p>
          <a:p>
            <a:pPr marL="0" indent="0" latinLnBrk="0">
              <a:lnSpc>
                <a:spcPct val="120000"/>
              </a:lnSpc>
              <a:buFontTx/>
              <a:buNone/>
            </a:pP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Detoxifying</a:t>
            </a:r>
            <a:r>
              <a:rPr lang="en-US" altLang="ko-KR"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antiseptic</a:t>
            </a:r>
            <a:r>
              <a:rPr lang="en-US" altLang="ko-KR"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skin</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constricting</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and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hemostatic</a:t>
            </a:r>
            <a:endParaRPr lang="ko-KR" altLang="en-US" sz="14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endParaRPr>
          </a:p>
          <a:p>
            <a:pPr marL="0" indent="0" latinLnBrk="0">
              <a:lnSpc>
                <a:spcPct val="120000"/>
              </a:lnSpc>
              <a:buFontTx/>
              <a:buNone/>
            </a:pPr>
            <a:r>
              <a:rPr lang="en-US" altLang="ko-KR"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pore</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shrinkage</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sebum</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control</a:t>
            </a:r>
            <a:r>
              <a:rPr lang="ko-KR" altLang="en-US"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t>
            </a:r>
            <a:r>
              <a:rPr lang="en-US" altLang="ko-KR" sz="1400" spc="-14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400" spc="-14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anti-inflammatory</a:t>
            </a:r>
            <a:endParaRPr lang="ko-KR" altLang="en-US" sz="140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endParaRPr>
          </a:p>
        </p:txBody>
      </p:sp>
      <p:grpSp>
        <p:nvGrpSpPr>
          <p:cNvPr id="14" name="그룹 13">
            <a:extLst>
              <a:ext uri="{FF2B5EF4-FFF2-40B4-BE49-F238E27FC236}">
                <a16:creationId xmlns:a16="http://schemas.microsoft.com/office/drawing/2014/main" id="{0CB642C4-E643-2FF6-79AF-5E123B7A17F2}"/>
              </a:ext>
            </a:extLst>
          </p:cNvPr>
          <p:cNvGrpSpPr/>
          <p:nvPr/>
        </p:nvGrpSpPr>
        <p:grpSpPr>
          <a:xfrm>
            <a:off x="1269364" y="332710"/>
            <a:ext cx="4467861" cy="688370"/>
            <a:chOff x="1269364" y="332710"/>
            <a:chExt cx="4467861" cy="688370"/>
          </a:xfrm>
        </p:grpSpPr>
        <p:sp>
          <p:nvSpPr>
            <p:cNvPr id="15" name="TextBox 14">
              <a:extLst>
                <a:ext uri="{FF2B5EF4-FFF2-40B4-BE49-F238E27FC236}">
                  <a16:creationId xmlns:a16="http://schemas.microsoft.com/office/drawing/2014/main" id="{4F9CB54F-419B-61B0-A2A0-C7A65BA4041B}"/>
                </a:ext>
              </a:extLst>
            </p:cNvPr>
            <p:cNvSpPr txBox="1"/>
            <p:nvPr/>
          </p:nvSpPr>
          <p:spPr>
            <a:xfrm>
              <a:off x="1269365" y="682625"/>
              <a:ext cx="4467860" cy="33845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(2) </a:t>
              </a:r>
              <a:r>
                <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 Launch Planning</a:t>
              </a:r>
            </a:p>
          </p:txBody>
        </p:sp>
        <p:sp>
          <p:nvSpPr>
            <p:cNvPr id="20" name="TextBox 19">
              <a:extLst>
                <a:ext uri="{FF2B5EF4-FFF2-40B4-BE49-F238E27FC236}">
                  <a16:creationId xmlns:a16="http://schemas.microsoft.com/office/drawing/2014/main" id="{C755796E-3D88-8602-03B5-5412EC5BE1BF}"/>
                </a:ext>
              </a:extLst>
            </p:cNvPr>
            <p:cNvSpPr txBox="1"/>
            <p:nvPr/>
          </p:nvSpPr>
          <p:spPr>
            <a:xfrm>
              <a:off x="1269364" y="332710"/>
              <a:ext cx="3378835" cy="400110"/>
            </a:xfrm>
            <a:prstGeom prst="rect">
              <a:avLst/>
            </a:prstGeom>
            <a:noFill/>
          </p:spPr>
          <p:txBody>
            <a:bodyPr wrap="square" rtlCol="0" anchor="ctr">
              <a:spAutoFit/>
            </a:bodyPr>
            <a:lstStyle/>
            <a:p>
              <a:r>
                <a:rPr lang="en-HK" altLang="ko-KR" sz="2000" b="1" spc="-150" dirty="0">
                  <a:solidFill>
                    <a:srgbClr val="191B3F"/>
                  </a:solidFill>
                  <a:latin typeface="Arial" panose="020B0604020202020204" pitchFamily="34" charset="0"/>
                  <a:ea typeface="NanumBarunGothic" panose="020B0603020101020101" pitchFamily="34" charset="-127"/>
                </a:rPr>
                <a:t>Product  launch planning</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pic>
        <p:nvPicPr>
          <p:cNvPr id="51" name="그림 44" descr="C:/Users/BS/AppData/Roaming/PolarisOffice/ETemp/19164_15697272/fImage63634815094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513455" y="4471035"/>
            <a:ext cx="2778760" cy="2794635"/>
          </a:xfrm>
          <a:prstGeom prst="rect">
            <a:avLst/>
          </a:prstGeom>
          <a:noFill/>
        </p:spPr>
      </p:pic>
      <p:pic>
        <p:nvPicPr>
          <p:cNvPr id="52" name="그림 45" descr="C:/Users/BS/AppData/Roaming/PolarisOffice/ETemp/19164_15697272/fImage93037715108467.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5747385" y="4775835"/>
            <a:ext cx="2184400" cy="2186305"/>
          </a:xfrm>
          <a:prstGeom prst="rect">
            <a:avLst/>
          </a:prstGeom>
          <a:noFill/>
        </p:spPr>
      </p:pic>
      <p:sp>
        <p:nvSpPr>
          <p:cNvPr id="45" name="자유형 44"/>
          <p:cNvSpPr>
            <a:spLocks/>
          </p:cNvSpPr>
          <p:nvPr/>
        </p:nvSpPr>
        <p:spPr>
          <a:xfrm>
            <a:off x="2889250" y="3644900"/>
            <a:ext cx="6351905" cy="3191510"/>
          </a:xfrm>
          <a:custGeom>
            <a:avLst/>
            <a:gdLst>
              <a:gd name="TX0" fmla="*/ 3175497 w 6350995"/>
              <a:gd name="TY0" fmla="*/ 0 h 3190683"/>
              <a:gd name="TX1" fmla="*/ 6350994 w 6350995"/>
              <a:gd name="TY1" fmla="*/ 3175497 h 3190683"/>
              <a:gd name="TX2" fmla="*/ 6350227 w 6350995"/>
              <a:gd name="TY2" fmla="*/ 3190682 h 3190683"/>
              <a:gd name="TX3" fmla="*/ 767 w 6350995"/>
              <a:gd name="TY3" fmla="*/ 3190682 h 3190683"/>
              <a:gd name="TX4" fmla="*/ 0 w 6350995"/>
              <a:gd name="TY4" fmla="*/ 3175497 h 3190683"/>
              <a:gd name="TX5" fmla="*/ 3175497 w 6350995"/>
              <a:gd name="TY5" fmla="*/ 0 h 3190683"/>
            </a:gdLst>
            <a:ahLst/>
            <a:cxnLst>
              <a:cxn ang="0">
                <a:pos x="TX0" y="TY0"/>
              </a:cxn>
              <a:cxn ang="0">
                <a:pos x="TX1" y="TY1"/>
              </a:cxn>
              <a:cxn ang="0">
                <a:pos x="TX2" y="TY2"/>
              </a:cxn>
              <a:cxn ang="0">
                <a:pos x="TX3" y="TY3"/>
              </a:cxn>
              <a:cxn ang="0">
                <a:pos x="TX4" y="TY4"/>
              </a:cxn>
              <a:cxn ang="0">
                <a:pos x="TX5" y="TY5"/>
              </a:cxn>
            </a:cxnLst>
            <a:rect l="l" t="t" r="r" b="b"/>
            <a:pathLst>
              <a:path w="6350995" h="3190683">
                <a:moveTo>
                  <a:pt x="3175497" y="0"/>
                </a:moveTo>
                <a:cubicBezTo>
                  <a:pt x="4929276" y="0"/>
                  <a:pt x="6350994" y="1421718"/>
                  <a:pt x="6350994" y="3175497"/>
                </a:cubicBezTo>
                <a:lnTo>
                  <a:pt x="6350227" y="3190682"/>
                </a:lnTo>
                <a:lnTo>
                  <a:pt x="767" y="3190682"/>
                </a:lnTo>
                <a:lnTo>
                  <a:pt x="0" y="3175497"/>
                </a:lnTo>
                <a:cubicBezTo>
                  <a:pt x="0" y="1421718"/>
                  <a:pt x="1421718" y="0"/>
                  <a:pt x="3175497" y="0"/>
                </a:cubicBezTo>
                <a:close/>
              </a:path>
            </a:pathLst>
          </a:custGeom>
          <a:gradFill rotWithShape="1">
            <a:gsLst>
              <a:gs pos="0">
                <a:schemeClr val="bg1">
                  <a:alpha val="0"/>
                </a:schemeClr>
              </a:gs>
              <a:gs pos="100000">
                <a:srgbClr val="8B9DE3">
                  <a:alpha val="40000"/>
                </a:srgbClr>
              </a:gs>
            </a:gsLst>
            <a:path path="circle">
              <a:fillToRect l="50000" t="50000" r="50000" b="50000"/>
            </a:path>
          </a:gradFill>
          <a:ln w="0">
            <a:noFill/>
            <a:prstDash/>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dirty="0"/>
          </a:p>
        </p:txBody>
      </p:sp>
    </p:spTree>
    <p:extLst>
      <p:ext uri="{BB962C8B-B14F-4D97-AF65-F5344CB8AC3E}">
        <p14:creationId xmlns:p14="http://schemas.microsoft.com/office/powerpoint/2010/main" val="1079537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직사각형 54">
            <a:extLst>
              <a:ext uri="{FF2B5EF4-FFF2-40B4-BE49-F238E27FC236}">
                <a16:creationId xmlns:a16="http://schemas.microsoft.com/office/drawing/2014/main" id="{7A88C0DE-BB19-7C4B-53BF-7946059BC90F}"/>
              </a:ext>
            </a:extLst>
          </p:cNvPr>
          <p:cNvSpPr/>
          <p:nvPr/>
        </p:nvSpPr>
        <p:spPr>
          <a:xfrm>
            <a:off x="520599" y="3977444"/>
            <a:ext cx="5348860" cy="149371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nvGrpSpPr>
          <p:cNvPr id="36" name="그룹 35">
            <a:extLst>
              <a:ext uri="{FF2B5EF4-FFF2-40B4-BE49-F238E27FC236}">
                <a16:creationId xmlns:a16="http://schemas.microsoft.com/office/drawing/2014/main" id="{19ECF494-E5E4-A0A4-6C1E-1F5B057FE5C2}"/>
              </a:ext>
            </a:extLst>
          </p:cNvPr>
          <p:cNvGrpSpPr/>
          <p:nvPr/>
        </p:nvGrpSpPr>
        <p:grpSpPr>
          <a:xfrm>
            <a:off x="8991600" y="333047"/>
            <a:ext cx="2920275" cy="934253"/>
            <a:chOff x="8991600" y="333047"/>
            <a:chExt cx="2920275"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991600" y="333047"/>
              <a:ext cx="292027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05</a:t>
            </a: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pic>
        <p:nvPicPr>
          <p:cNvPr id="21" name="그림 20" descr="라인, 그래프, 텍스트, 스크린샷이(가) 표시된 사진&#10;&#10;자동 생성된 설명">
            <a:extLst>
              <a:ext uri="{FF2B5EF4-FFF2-40B4-BE49-F238E27FC236}">
                <a16:creationId xmlns:a16="http://schemas.microsoft.com/office/drawing/2014/main" id="{BA1E3816-55BA-C5CC-BB03-77AE6BBF7606}"/>
              </a:ext>
            </a:extLst>
          </p:cNvPr>
          <p:cNvPicPr>
            <a:picLocks noChangeAspect="1"/>
          </p:cNvPicPr>
          <p:nvPr/>
        </p:nvPicPr>
        <p:blipFill>
          <a:blip r:embed="rId2"/>
          <a:stretch>
            <a:fillRect/>
          </a:stretch>
        </p:blipFill>
        <p:spPr>
          <a:xfrm>
            <a:off x="8442430" y="3344571"/>
            <a:ext cx="3228969" cy="1795622"/>
          </a:xfrm>
          <a:prstGeom prst="rect">
            <a:avLst/>
          </a:prstGeom>
        </p:spPr>
      </p:pic>
      <p:grpSp>
        <p:nvGrpSpPr>
          <p:cNvPr id="65" name="그룹 64">
            <a:extLst>
              <a:ext uri="{FF2B5EF4-FFF2-40B4-BE49-F238E27FC236}">
                <a16:creationId xmlns:a16="http://schemas.microsoft.com/office/drawing/2014/main" id="{77463A79-614A-0EB0-3A3E-D2340C3E1C23}"/>
              </a:ext>
            </a:extLst>
          </p:cNvPr>
          <p:cNvGrpSpPr/>
          <p:nvPr/>
        </p:nvGrpSpPr>
        <p:grpSpPr>
          <a:xfrm>
            <a:off x="6304141" y="3344571"/>
            <a:ext cx="1249934" cy="1849587"/>
            <a:chOff x="6465059" y="3433890"/>
            <a:chExt cx="1065993" cy="1577401"/>
          </a:xfrm>
        </p:grpSpPr>
        <p:pic>
          <p:nvPicPr>
            <p:cNvPr id="15" name="그림 14" descr="텍스트, 스크린샷, 직사각형, 디자인이(가) 표시된 사진&#10;&#10;자동 생성된 설명">
              <a:extLst>
                <a:ext uri="{FF2B5EF4-FFF2-40B4-BE49-F238E27FC236}">
                  <a16:creationId xmlns:a16="http://schemas.microsoft.com/office/drawing/2014/main" id="{BBE4064B-07A8-A7B0-CC76-620F888E7C49}"/>
                </a:ext>
              </a:extLst>
            </p:cNvPr>
            <p:cNvPicPr>
              <a:picLocks noChangeAspect="1"/>
            </p:cNvPicPr>
            <p:nvPr/>
          </p:nvPicPr>
          <p:blipFill>
            <a:blip r:embed="rId3"/>
            <a:stretch>
              <a:fillRect/>
            </a:stretch>
          </p:blipFill>
          <p:spPr>
            <a:xfrm>
              <a:off x="6465059" y="4209352"/>
              <a:ext cx="1065992" cy="801939"/>
            </a:xfrm>
            <a:prstGeom prst="rect">
              <a:avLst/>
            </a:prstGeom>
          </p:spPr>
        </p:pic>
        <p:pic>
          <p:nvPicPr>
            <p:cNvPr id="27" name="그림 26" descr="텍스트, 만화 영화, 디자인, 클립아트이(가) 표시된 사진&#10;&#10;자동 생성된 설명">
              <a:extLst>
                <a:ext uri="{FF2B5EF4-FFF2-40B4-BE49-F238E27FC236}">
                  <a16:creationId xmlns:a16="http://schemas.microsoft.com/office/drawing/2014/main" id="{B796BE85-BF57-4D37-04D0-EB7ACD7FAE74}"/>
                </a:ext>
              </a:extLst>
            </p:cNvPr>
            <p:cNvPicPr>
              <a:picLocks noChangeAspect="1"/>
            </p:cNvPicPr>
            <p:nvPr/>
          </p:nvPicPr>
          <p:blipFill>
            <a:blip r:embed="rId4"/>
            <a:stretch>
              <a:fillRect/>
            </a:stretch>
          </p:blipFill>
          <p:spPr>
            <a:xfrm>
              <a:off x="6465060" y="3433890"/>
              <a:ext cx="1065992" cy="792159"/>
            </a:xfrm>
            <a:prstGeom prst="rect">
              <a:avLst/>
            </a:prstGeom>
          </p:spPr>
        </p:pic>
      </p:grpSp>
      <p:sp>
        <p:nvSpPr>
          <p:cNvPr id="34" name="모서리가 둥근 직사각형 33">
            <a:extLst>
              <a:ext uri="{FF2B5EF4-FFF2-40B4-BE49-F238E27FC236}">
                <a16:creationId xmlns:a16="http://schemas.microsoft.com/office/drawing/2014/main" id="{EBD69741-E2FA-FA2A-1B33-EE7322C47C9A}"/>
              </a:ext>
            </a:extLst>
          </p:cNvPr>
          <p:cNvSpPr/>
          <p:nvPr/>
        </p:nvSpPr>
        <p:spPr>
          <a:xfrm>
            <a:off x="520599" y="1924505"/>
            <a:ext cx="5348860" cy="431657"/>
          </a:xfrm>
          <a:prstGeom prst="roundRect">
            <a:avLst>
              <a:gd name="adj" fmla="val 9091"/>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spc="-150" dirty="0">
                <a:solidFill>
                  <a:schemeClr val="bg1"/>
                </a:solidFill>
                <a:latin typeface="Arial" panose="020B0604020202020204" pitchFamily="34" charset="0"/>
                <a:ea typeface="NanumBarunGothic" panose="020B0603020101020101" pitchFamily="34" charset="-127"/>
              </a:rPr>
              <a:t>Complete </a:t>
            </a:r>
            <a:r>
              <a:rPr lang="ko-KR" altLang="en-US" b="1" spc="-150" dirty="0">
                <a:solidFill>
                  <a:schemeClr val="accent4">
                    <a:lumMod val="20000"/>
                    <a:lumOff val="80000"/>
                  </a:schemeClr>
                </a:solidFill>
                <a:latin typeface="Arial" panose="020B0604020202020204" pitchFamily="34" charset="0"/>
                <a:ea typeface="NanumBarunGothic" panose="020B0603020101020101" pitchFamily="34" charset="-127"/>
              </a:rPr>
              <a:t>wrinkle reduction on the </a:t>
            </a:r>
            <a:r>
              <a:rPr lang="ko-KR" altLang="en-US" b="1" spc="-150" dirty="0">
                <a:solidFill>
                  <a:schemeClr val="bg1"/>
                </a:solidFill>
                <a:latin typeface="Arial" panose="020B0604020202020204" pitchFamily="34" charset="0"/>
                <a:ea typeface="NanumBarunGothic" panose="020B0603020101020101" pitchFamily="34" charset="-127"/>
              </a:rPr>
              <a:t>face and neck</a:t>
            </a:r>
            <a:endParaRPr lang="en-US" altLang="ko-KR" b="1" spc="-150" dirty="0">
              <a:solidFill>
                <a:schemeClr val="accent4">
                  <a:lumMod val="20000"/>
                  <a:lumOff val="80000"/>
                </a:schemeClr>
              </a:solidFill>
              <a:latin typeface="Arial" panose="020B0604020202020204" pitchFamily="34" charset="0"/>
              <a:ea typeface="NanumBarunGothic" panose="020B0603020101020101" pitchFamily="34" charset="-127"/>
            </a:endParaRPr>
          </a:p>
        </p:txBody>
      </p:sp>
      <p:sp>
        <p:nvSpPr>
          <p:cNvPr id="41" name="모서리가 둥근 직사각형 40">
            <a:extLst>
              <a:ext uri="{FF2B5EF4-FFF2-40B4-BE49-F238E27FC236}">
                <a16:creationId xmlns:a16="http://schemas.microsoft.com/office/drawing/2014/main" id="{614C8EBA-855E-91EF-FC3E-25747C77C7E9}"/>
              </a:ext>
            </a:extLst>
          </p:cNvPr>
          <p:cNvSpPr/>
          <p:nvPr/>
        </p:nvSpPr>
        <p:spPr>
          <a:xfrm>
            <a:off x="6322543" y="1924505"/>
            <a:ext cx="5348860" cy="431657"/>
          </a:xfrm>
          <a:prstGeom prst="roundRect">
            <a:avLst>
              <a:gd name="adj" fmla="val 9091"/>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spc="-150" dirty="0">
                <a:solidFill>
                  <a:schemeClr val="accent4">
                    <a:lumMod val="20000"/>
                    <a:lumOff val="80000"/>
                  </a:schemeClr>
                </a:solidFill>
                <a:latin typeface="Arial" panose="020B0604020202020204" pitchFamily="34" charset="0"/>
                <a:ea typeface="NanumBarunGothic" panose="020B0603020101020101" pitchFamily="34" charset="-127"/>
              </a:rPr>
              <a:t>Amazing skin rejuvenation from the </a:t>
            </a:r>
            <a:r>
              <a:rPr lang="ko-KR" altLang="en-US" b="1" spc="-150" dirty="0">
                <a:solidFill>
                  <a:schemeClr val="bg1"/>
                </a:solidFill>
                <a:latin typeface="Arial" panose="020B0604020202020204" pitchFamily="34" charset="0"/>
                <a:ea typeface="NanumBarunGothic" panose="020B0603020101020101" pitchFamily="34" charset="-127"/>
              </a:rPr>
              <a:t>inside out</a:t>
            </a:r>
            <a:endParaRPr lang="en-US" altLang="ko-KR" b="1" spc="-150" dirty="0">
              <a:solidFill>
                <a:schemeClr val="accent4">
                  <a:lumMod val="20000"/>
                  <a:lumOff val="80000"/>
                </a:schemeClr>
              </a:solidFill>
              <a:latin typeface="Arial" panose="020B0604020202020204" pitchFamily="34" charset="0"/>
              <a:ea typeface="NanumBarunGothic" panose="020B0603020101020101" pitchFamily="34" charset="-127"/>
            </a:endParaRPr>
          </a:p>
        </p:txBody>
      </p:sp>
      <p:grpSp>
        <p:nvGrpSpPr>
          <p:cNvPr id="49" name="그룹 48">
            <a:extLst>
              <a:ext uri="{FF2B5EF4-FFF2-40B4-BE49-F238E27FC236}">
                <a16:creationId xmlns:a16="http://schemas.microsoft.com/office/drawing/2014/main" id="{6BC873FA-CA16-5F26-9487-00F116F88AC8}"/>
              </a:ext>
            </a:extLst>
          </p:cNvPr>
          <p:cNvGrpSpPr/>
          <p:nvPr/>
        </p:nvGrpSpPr>
        <p:grpSpPr>
          <a:xfrm>
            <a:off x="1210781" y="2359210"/>
            <a:ext cx="1676400" cy="1612900"/>
            <a:chOff x="1473992" y="2622550"/>
            <a:chExt cx="1676400" cy="1612900"/>
          </a:xfrm>
        </p:grpSpPr>
        <p:pic>
          <p:nvPicPr>
            <p:cNvPr id="30" name="그림 29">
              <a:extLst>
                <a:ext uri="{FF2B5EF4-FFF2-40B4-BE49-F238E27FC236}">
                  <a16:creationId xmlns:a16="http://schemas.microsoft.com/office/drawing/2014/main" id="{D527332F-C5AD-72F1-3F82-8CB7CCE11451}"/>
                </a:ext>
              </a:extLst>
            </p:cNvPr>
            <p:cNvPicPr>
              <a:picLocks noChangeAspect="1"/>
            </p:cNvPicPr>
            <p:nvPr/>
          </p:nvPicPr>
          <p:blipFill>
            <a:blip r:embed="rId5"/>
            <a:stretch>
              <a:fillRect/>
            </a:stretch>
          </p:blipFill>
          <p:spPr>
            <a:xfrm>
              <a:off x="1473992" y="2622550"/>
              <a:ext cx="1676400" cy="1612900"/>
            </a:xfrm>
            <a:prstGeom prst="rect">
              <a:avLst/>
            </a:prstGeom>
          </p:spPr>
        </p:pic>
        <p:sp>
          <p:nvSpPr>
            <p:cNvPr id="43" name="TextBox 42">
              <a:extLst>
                <a:ext uri="{FF2B5EF4-FFF2-40B4-BE49-F238E27FC236}">
                  <a16:creationId xmlns:a16="http://schemas.microsoft.com/office/drawing/2014/main" id="{4E2B10A8-0A35-F8F5-6AE5-E67FA48BD40C}"/>
                </a:ext>
              </a:extLst>
            </p:cNvPr>
            <p:cNvSpPr txBox="1"/>
            <p:nvPr/>
          </p:nvSpPr>
          <p:spPr>
            <a:xfrm>
              <a:off x="1473992" y="3955542"/>
              <a:ext cx="1676400" cy="276999"/>
            </a:xfrm>
            <a:prstGeom prst="rect">
              <a:avLst/>
            </a:prstGeom>
            <a:solidFill>
              <a:schemeClr val="tx1">
                <a:lumMod val="75000"/>
                <a:lumOff val="25000"/>
              </a:schemeClr>
            </a:solidFill>
          </p:spPr>
          <p:txBody>
            <a:bodyPr wrap="square" rtlCol="0" anchor="ctr">
              <a:spAutoFit/>
            </a:bodyPr>
            <a:lstStyle/>
            <a:p>
              <a:pPr algn="ctr"/>
              <a:r>
                <a:rPr lang="en-US" altLang="ko-KR" sz="1200" b="1" dirty="0">
                  <a:solidFill>
                    <a:schemeClr val="bg1"/>
                  </a:solidFill>
                  <a:latin typeface="Arial" panose="020B0604020202020204" pitchFamily="34" charset="0"/>
                  <a:ea typeface="NanumBarunGothic" panose="020B0603020101020101" pitchFamily="34" charset="-127"/>
                </a:rPr>
                <a:t>Adenosine</a:t>
              </a:r>
              <a:endParaRPr lang="ko-KR" altLang="en-US" sz="1200" b="1" dirty="0">
                <a:solidFill>
                  <a:schemeClr val="bg1"/>
                </a:solidFill>
                <a:latin typeface="Arial" panose="020B0604020202020204" pitchFamily="34" charset="0"/>
                <a:ea typeface="NanumBarunGothic" panose="020B0603020101020101" pitchFamily="34" charset="-127"/>
                <a:cs typeface="Times New Roman" panose="02020603050405020304" pitchFamily="18" charset="0"/>
              </a:endParaRPr>
            </a:p>
          </p:txBody>
        </p:sp>
      </p:grpSp>
      <p:pic>
        <p:nvPicPr>
          <p:cNvPr id="23" name="그림 22" descr="노랑, 디자인이(가) 표시된 사진&#10;&#10;자동 생성된 설명">
            <a:extLst>
              <a:ext uri="{FF2B5EF4-FFF2-40B4-BE49-F238E27FC236}">
                <a16:creationId xmlns:a16="http://schemas.microsoft.com/office/drawing/2014/main" id="{7E4FA8D4-09C6-835E-D310-82B573B8A895}"/>
              </a:ext>
            </a:extLst>
          </p:cNvPr>
          <p:cNvPicPr>
            <a:picLocks noChangeAspect="1"/>
          </p:cNvPicPr>
          <p:nvPr/>
        </p:nvPicPr>
        <p:blipFill>
          <a:blip r:embed="rId6"/>
          <a:stretch>
            <a:fillRect/>
          </a:stretch>
        </p:blipFill>
        <p:spPr>
          <a:xfrm>
            <a:off x="3528277" y="2359210"/>
            <a:ext cx="1651000" cy="1612900"/>
          </a:xfrm>
          <a:prstGeom prst="rect">
            <a:avLst/>
          </a:prstGeom>
        </p:spPr>
      </p:pic>
      <p:sp>
        <p:nvSpPr>
          <p:cNvPr id="44" name="TextBox 43">
            <a:extLst>
              <a:ext uri="{FF2B5EF4-FFF2-40B4-BE49-F238E27FC236}">
                <a16:creationId xmlns:a16="http://schemas.microsoft.com/office/drawing/2014/main" id="{4B8CA809-6994-61BE-A66F-256898F6EE1A}"/>
              </a:ext>
            </a:extLst>
          </p:cNvPr>
          <p:cNvSpPr txBox="1"/>
          <p:nvPr/>
        </p:nvSpPr>
        <p:spPr>
          <a:xfrm>
            <a:off x="3502877" y="3599869"/>
            <a:ext cx="1676400" cy="461665"/>
          </a:xfrm>
          <a:prstGeom prst="rect">
            <a:avLst/>
          </a:prstGeom>
          <a:solidFill>
            <a:schemeClr val="tx1">
              <a:lumMod val="75000"/>
              <a:lumOff val="25000"/>
            </a:schemeClr>
          </a:solidFill>
        </p:spPr>
        <p:txBody>
          <a:bodyPr wrap="square" rtlCol="0" anchor="ctr">
            <a:spAutoFit/>
          </a:bodyPr>
          <a:lstStyle/>
          <a:p>
            <a:pPr algn="ctr"/>
            <a:r>
              <a:rPr lang="en-US" altLang="ko-KR" sz="1200" b="1" dirty="0">
                <a:solidFill>
                  <a:schemeClr val="bg1"/>
                </a:solidFill>
                <a:latin typeface="Arial" panose="020B0604020202020204" pitchFamily="34" charset="0"/>
                <a:ea typeface="NanumBarunGothic" panose="020B0603020101020101" pitchFamily="34" charset="-127"/>
              </a:rPr>
              <a:t>D-Panthenol             (D-Panthenol)</a:t>
            </a:r>
            <a:endParaRPr lang="ko-KR" altLang="en-US" sz="1200" b="1" dirty="0">
              <a:solidFill>
                <a:schemeClr val="bg1"/>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60" name="TextBox 59">
            <a:extLst>
              <a:ext uri="{FF2B5EF4-FFF2-40B4-BE49-F238E27FC236}">
                <a16:creationId xmlns:a16="http://schemas.microsoft.com/office/drawing/2014/main" id="{9758CFCF-AF76-0053-14C6-420C7B1DF15C}"/>
              </a:ext>
            </a:extLst>
          </p:cNvPr>
          <p:cNvSpPr txBox="1"/>
          <p:nvPr/>
        </p:nvSpPr>
        <p:spPr>
          <a:xfrm>
            <a:off x="6315649" y="5194158"/>
            <a:ext cx="5355750" cy="276999"/>
          </a:xfrm>
          <a:prstGeom prst="rect">
            <a:avLst/>
          </a:prstGeom>
          <a:solidFill>
            <a:schemeClr val="tx1">
              <a:lumMod val="75000"/>
              <a:lumOff val="25000"/>
            </a:schemeClr>
          </a:solidFill>
        </p:spPr>
        <p:txBody>
          <a:bodyPr wrap="square" rtlCol="0" anchor="ctr">
            <a:spAutoFit/>
          </a:bodyPr>
          <a:lstStyle/>
          <a:p>
            <a:pPr algn="ctr"/>
            <a:r>
              <a:rPr lang="en-US" altLang="ko-KR" sz="1200" b="1" dirty="0">
                <a:solidFill>
                  <a:schemeClr val="bg1"/>
                </a:solidFill>
                <a:latin typeface="Arial" panose="020B0604020202020204" pitchFamily="34" charset="0"/>
                <a:ea typeface="NanumBarunGothic" panose="020B0603020101020101" pitchFamily="34" charset="-127"/>
                <a:cs typeface="Times New Roman" panose="02020603050405020304" pitchFamily="18" charset="0"/>
              </a:rPr>
              <a:t>EGF </a:t>
            </a:r>
            <a:r>
              <a:rPr lang="en-US" altLang="ko-KR" sz="1200" b="1" spc="-150" dirty="0">
                <a:solidFill>
                  <a:schemeClr val="bg1"/>
                </a:solidFill>
                <a:latin typeface="Arial" panose="020B0604020202020204" pitchFamily="34" charset="0"/>
                <a:ea typeface="NanumBarunGothic" panose="020B0603020101020101" pitchFamily="34" charset="-127"/>
                <a:cs typeface="Times New Roman" panose="02020603050405020304" pitchFamily="18" charset="0"/>
              </a:rPr>
              <a:t>(</a:t>
            </a:r>
            <a:r>
              <a:rPr lang="ko-KR" altLang="en-US" sz="1200" b="1" spc="-150" dirty="0">
                <a:solidFill>
                  <a:schemeClr val="bg1"/>
                </a:solidFill>
                <a:latin typeface="Arial" panose="020B0604020202020204" pitchFamily="34" charset="0"/>
                <a:ea typeface="NanumBarunGothic" panose="020B0603020101020101" pitchFamily="34" charset="-127"/>
                <a:cs typeface="Times New Roman" panose="02020603050405020304" pitchFamily="18" charset="0"/>
              </a:rPr>
              <a:t>epidermal growth factor</a:t>
            </a:r>
            <a:r>
              <a:rPr lang="en-US" altLang="ko-KR" sz="1200" b="1" spc="-150" dirty="0">
                <a:solidFill>
                  <a:schemeClr val="bg1"/>
                </a:solidFill>
                <a:latin typeface="Arial" panose="020B0604020202020204" pitchFamily="34" charset="0"/>
                <a:ea typeface="NanumBarunGothic" panose="020B0603020101020101" pitchFamily="34" charset="-127"/>
                <a:cs typeface="Times New Roman" panose="02020603050405020304" pitchFamily="18" charset="0"/>
              </a:rPr>
              <a:t>) _ a </a:t>
            </a:r>
            <a:r>
              <a:rPr lang="ko-KR" altLang="en-US" sz="1200" b="1" spc="-150" dirty="0">
                <a:solidFill>
                  <a:schemeClr val="bg1"/>
                </a:solidFill>
                <a:latin typeface="Arial" panose="020B0604020202020204" pitchFamily="34" charset="0"/>
                <a:ea typeface="NanumBarunGothic" panose="020B0603020101020101" pitchFamily="34" charset="-127"/>
                <a:cs typeface="Times New Roman" panose="02020603050405020304" pitchFamily="18" charset="0"/>
              </a:rPr>
              <a:t>key ingredient in </a:t>
            </a:r>
            <a:r>
              <a:rPr lang="en-US" altLang="ko-KR" sz="1200" b="1" spc="-150" dirty="0">
                <a:solidFill>
                  <a:schemeClr val="bg1"/>
                </a:solidFill>
                <a:latin typeface="Arial" panose="020B0604020202020204" pitchFamily="34" charset="0"/>
                <a:ea typeface="NanumBarunGothic" panose="020B0603020101020101" pitchFamily="34" charset="-127"/>
                <a:cs typeface="Times New Roman" panose="02020603050405020304" pitchFamily="18" charset="0"/>
              </a:rPr>
              <a:t>stem </a:t>
            </a:r>
            <a:r>
              <a:rPr lang="ko-KR" altLang="en-US" sz="1200" b="1" spc="-150" dirty="0">
                <a:solidFill>
                  <a:schemeClr val="bg1"/>
                </a:solidFill>
                <a:latin typeface="Arial" panose="020B0604020202020204" pitchFamily="34" charset="0"/>
                <a:ea typeface="NanumBarunGothic" panose="020B0603020101020101" pitchFamily="34" charset="-127"/>
                <a:cs typeface="Times New Roman" panose="02020603050405020304" pitchFamily="18" charset="0"/>
              </a:rPr>
              <a:t>cell cosmetics</a:t>
            </a:r>
            <a:endParaRPr lang="ko-KR" altLang="en-US" sz="1200" b="1" dirty="0">
              <a:solidFill>
                <a:schemeClr val="bg1"/>
              </a:solidFill>
              <a:latin typeface="Arial" panose="020B0604020202020204" pitchFamily="34" charset="0"/>
              <a:ea typeface="NanumBarunGothic" panose="020B0603020101020101" pitchFamily="34" charset="-127"/>
              <a:cs typeface="Times New Roman" panose="02020603050405020304" pitchFamily="18" charset="0"/>
            </a:endParaRPr>
          </a:p>
        </p:txBody>
      </p:sp>
      <p:cxnSp>
        <p:nvCxnSpPr>
          <p:cNvPr id="53" name="직선 연결선[R] 52">
            <a:extLst>
              <a:ext uri="{FF2B5EF4-FFF2-40B4-BE49-F238E27FC236}">
                <a16:creationId xmlns:a16="http://schemas.microsoft.com/office/drawing/2014/main" id="{0F939337-245B-B387-FDAD-1F410142A9E5}"/>
              </a:ext>
            </a:extLst>
          </p:cNvPr>
          <p:cNvCxnSpPr>
            <a:stCxn id="34" idx="2"/>
          </p:cNvCxnSpPr>
          <p:nvPr/>
        </p:nvCxnSpPr>
        <p:spPr>
          <a:xfrm>
            <a:off x="3195029" y="2356162"/>
            <a:ext cx="0" cy="1613039"/>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06C7AA7-9D66-B144-C305-504116E4065F}"/>
              </a:ext>
            </a:extLst>
          </p:cNvPr>
          <p:cNvSpPr txBox="1"/>
          <p:nvPr/>
        </p:nvSpPr>
        <p:spPr>
          <a:xfrm>
            <a:off x="801705" y="3951053"/>
            <a:ext cx="2494551" cy="1461875"/>
          </a:xfrm>
          <a:prstGeom prst="rect">
            <a:avLst/>
          </a:prstGeom>
          <a:noFill/>
        </p:spPr>
        <p:txBody>
          <a:bodyPr wrap="square" rtlCol="0" anchor="ctr">
            <a:spAutoFit/>
          </a:bodyPr>
          <a:lstStyle/>
          <a:p>
            <a:pPr algn="ctr">
              <a:lnSpc>
                <a:spcPct val="13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KFDA-certified anti-wrinkle ingredients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3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Anti-Wrinkle Ingredient Thresholds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3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Contains more than </a:t>
            </a:r>
            <a:r>
              <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10 times the </a:t>
            </a:r>
            <a:r>
              <a:rPr lang="ko-KR" altLang="en-US" sz="1400" b="1" spc="-150" dirty="0" err="1">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highest amount </a:t>
            </a:r>
            <a:r>
              <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(0.4%+)</a:t>
            </a:r>
          </a:p>
        </p:txBody>
      </p:sp>
      <p:sp>
        <p:nvSpPr>
          <p:cNvPr id="56" name="TextBox 55">
            <a:extLst>
              <a:ext uri="{FF2B5EF4-FFF2-40B4-BE49-F238E27FC236}">
                <a16:creationId xmlns:a16="http://schemas.microsoft.com/office/drawing/2014/main" id="{F05AFC2E-03BF-C0DC-D1CB-624F44944416}"/>
              </a:ext>
            </a:extLst>
          </p:cNvPr>
          <p:cNvSpPr txBox="1"/>
          <p:nvPr/>
        </p:nvSpPr>
        <p:spPr>
          <a:xfrm>
            <a:off x="3093801" y="4091092"/>
            <a:ext cx="2494551" cy="1181798"/>
          </a:xfrm>
          <a:prstGeom prst="rect">
            <a:avLst/>
          </a:prstGeom>
          <a:noFill/>
        </p:spPr>
        <p:txBody>
          <a:bodyPr wrap="square" rtlCol="0" anchor="ctr">
            <a:spAutoFit/>
          </a:bodyPr>
          <a:lstStyle/>
          <a:p>
            <a:pPr algn="ctr">
              <a:lnSpc>
                <a:spcPct val="13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Cell division and wound healing properties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3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Natural, non-irritating moisturizing ingredients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cxnSp>
        <p:nvCxnSpPr>
          <p:cNvPr id="58" name="직선 연결선[R] 57">
            <a:extLst>
              <a:ext uri="{FF2B5EF4-FFF2-40B4-BE49-F238E27FC236}">
                <a16:creationId xmlns:a16="http://schemas.microsoft.com/office/drawing/2014/main" id="{43CB08DC-DDAA-070F-046E-6702C5572B3B}"/>
              </a:ext>
            </a:extLst>
          </p:cNvPr>
          <p:cNvCxnSpPr/>
          <p:nvPr/>
        </p:nvCxnSpPr>
        <p:spPr>
          <a:xfrm>
            <a:off x="6096000" y="1924505"/>
            <a:ext cx="0" cy="3546652"/>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576A4A1-8F1F-3AB3-2119-C9D936C5A549}"/>
              </a:ext>
            </a:extLst>
          </p:cNvPr>
          <p:cNvSpPr txBox="1"/>
          <p:nvPr/>
        </p:nvSpPr>
        <p:spPr>
          <a:xfrm>
            <a:off x="6304139" y="2263860"/>
            <a:ext cx="4928147" cy="1173013"/>
          </a:xfrm>
          <a:prstGeom prst="rect">
            <a:avLst/>
          </a:prstGeom>
          <a:noFill/>
        </p:spPr>
        <p:txBody>
          <a:bodyPr wrap="square" rtlCol="0" anchor="ctr">
            <a:spAutoFit/>
          </a:bodyPr>
          <a:lstStyle/>
          <a:p>
            <a:pPr>
              <a:lnSpc>
                <a:spcPct val="120000"/>
              </a:lnSpc>
            </a:pPr>
            <a:r>
              <a:rPr lang="en-US" altLang="ko-KR" sz="1500" b="1" spc="-150" dirty="0">
                <a:solidFill>
                  <a:srgbClr val="191B3F"/>
                </a:solidFill>
                <a:latin typeface="Arial" panose="020B0604020202020204" pitchFamily="34" charset="0"/>
                <a:ea typeface="NanumBarunGothic" panose="020B0603020101020101" pitchFamily="34" charset="-127"/>
              </a:rPr>
              <a:t>[ EGF </a:t>
            </a:r>
            <a:r>
              <a:rPr lang="ko-KR" altLang="en-US" sz="1500" b="1" spc="-150" dirty="0">
                <a:solidFill>
                  <a:srgbClr val="191B3F"/>
                </a:solidFill>
                <a:latin typeface="Arial" panose="020B0604020202020204" pitchFamily="34" charset="0"/>
                <a:ea typeface="NanumBarunGothic" panose="020B0603020101020101" pitchFamily="34" charset="-127"/>
              </a:rPr>
              <a:t>U.S. Patent Clinical Trial Results ]. </a:t>
            </a:r>
            <a:endParaRPr lang="en-US" altLang="ko-KR" sz="1500" b="1" spc="-150" dirty="0">
              <a:solidFill>
                <a:srgbClr val="191B3F"/>
              </a:solidFill>
              <a:latin typeface="Arial" panose="020B0604020202020204" pitchFamily="34" charset="0"/>
              <a:ea typeface="NanumBarunGothic" panose="020B0603020101020101" pitchFamily="34" charset="-127"/>
            </a:endParaRPr>
          </a:p>
          <a:p>
            <a:pPr>
              <a:lnSpc>
                <a:spcPct val="120000"/>
              </a:lnSpc>
            </a:pP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Lotions formulated with </a:t>
            </a:r>
            <a:r>
              <a:rPr lang="en-US" altLang="ko-KR"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EGF (0.1</a:t>
            </a: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ug/ml=0.</a:t>
            </a:r>
            <a:r>
              <a:rPr lang="en-US" altLang="ko-KR"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00001%</a:t>
            </a: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had a </a:t>
            </a:r>
            <a:r>
              <a:rPr lang="ko-KR" altLang="en-US" sz="1500" b="1" spc="-150" dirty="0">
                <a:solidFill>
                  <a:srgbClr val="C00000"/>
                </a:solidFill>
                <a:latin typeface="Arial" panose="020B0604020202020204" pitchFamily="34" charset="0"/>
                <a:ea typeface="NanumBarunGothic" panose="020B0603020101020101" pitchFamily="34" charset="-127"/>
              </a:rPr>
              <a:t>high of </a:t>
            </a:r>
            <a:r>
              <a:rPr lang="en-US" altLang="ko-KR" sz="1500" b="1" spc="-150" dirty="0">
                <a:solidFill>
                  <a:srgbClr val="C00000"/>
                </a:solidFill>
                <a:latin typeface="Arial" panose="020B0604020202020204" pitchFamily="34" charset="0"/>
                <a:ea typeface="NanumBarunGothic" panose="020B0603020101020101" pitchFamily="34" charset="-127"/>
              </a:rPr>
              <a:t>872% and an </a:t>
            </a:r>
            <a:r>
              <a:rPr lang="ko-KR" altLang="en-US" sz="1500" b="1" spc="-150" dirty="0">
                <a:solidFill>
                  <a:srgbClr val="C00000"/>
                </a:solidFill>
                <a:latin typeface="Arial" panose="020B0604020202020204" pitchFamily="34" charset="0"/>
                <a:ea typeface="NanumBarunGothic" panose="020B0603020101020101" pitchFamily="34" charset="-127"/>
              </a:rPr>
              <a:t>average of </a:t>
            </a:r>
            <a:r>
              <a:rPr lang="en-US" altLang="ko-KR" sz="1500" b="1" spc="-150" dirty="0">
                <a:solidFill>
                  <a:srgbClr val="C00000"/>
                </a:solidFill>
                <a:latin typeface="Arial" panose="020B0604020202020204" pitchFamily="34" charset="0"/>
                <a:ea typeface="NanumBarunGothic" panose="020B0603020101020101" pitchFamily="34" charset="-127"/>
              </a:rPr>
              <a:t>284% </a:t>
            </a:r>
            <a:r>
              <a:rPr lang="ko-KR" altLang="en-US" sz="1500" b="1" spc="-150" dirty="0">
                <a:solidFill>
                  <a:srgbClr val="C00000"/>
                </a:solidFill>
                <a:latin typeface="Arial" panose="020B0604020202020204" pitchFamily="34" charset="0"/>
                <a:ea typeface="NanumBarunGothic" panose="020B0603020101020101" pitchFamily="34" charset="-127"/>
              </a:rPr>
              <a:t>higher cell growth </a:t>
            </a:r>
            <a:r>
              <a:rPr lang="ko-KR" altLang="en-US"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than lotions </a:t>
            </a:r>
            <a:r>
              <a:rPr lang="en-US" altLang="ko-KR" sz="15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without EGF.</a:t>
            </a:r>
            <a:endParaRPr lang="en-US" altLang="ko-KR" sz="1500" b="1" spc="-150" dirty="0">
              <a:solidFill>
                <a:srgbClr val="C00000"/>
              </a:solidFill>
              <a:latin typeface="Arial" panose="020B0604020202020204" pitchFamily="34" charset="0"/>
              <a:ea typeface="NanumBarunGothic" panose="020B0603020101020101" pitchFamily="34" charset="-127"/>
            </a:endParaRPr>
          </a:p>
        </p:txBody>
      </p:sp>
      <p:grpSp>
        <p:nvGrpSpPr>
          <p:cNvPr id="2" name="그룹 1">
            <a:extLst>
              <a:ext uri="{FF2B5EF4-FFF2-40B4-BE49-F238E27FC236}">
                <a16:creationId xmlns:a16="http://schemas.microsoft.com/office/drawing/2014/main" id="{F69B6A31-F383-23DE-C5A6-D755DE75CE9B}"/>
              </a:ext>
            </a:extLst>
          </p:cNvPr>
          <p:cNvGrpSpPr/>
          <p:nvPr/>
        </p:nvGrpSpPr>
        <p:grpSpPr>
          <a:xfrm>
            <a:off x="1269574" y="333047"/>
            <a:ext cx="4467549" cy="688033"/>
            <a:chOff x="1170820" y="333047"/>
            <a:chExt cx="4467549" cy="688033"/>
          </a:xfrm>
        </p:grpSpPr>
        <p:sp>
          <p:nvSpPr>
            <p:cNvPr id="3" name="TextBox 2">
              <a:extLst>
                <a:ext uri="{FF2B5EF4-FFF2-40B4-BE49-F238E27FC236}">
                  <a16:creationId xmlns:a16="http://schemas.microsoft.com/office/drawing/2014/main" id="{F8E970FA-7F07-6635-2E13-7ED0BD786BAD}"/>
                </a:ext>
              </a:extLst>
            </p:cNvPr>
            <p:cNvSpPr txBox="1"/>
            <p:nvPr/>
          </p:nvSpPr>
          <p:spPr>
            <a:xfrm>
              <a:off x="1170821" y="682526"/>
              <a:ext cx="446754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(2) </a:t>
              </a:r>
              <a:r>
                <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 launch planning</a:t>
              </a:r>
            </a:p>
          </p:txBody>
        </p:sp>
        <p:sp>
          <p:nvSpPr>
            <p:cNvPr id="5" name="TextBox 4">
              <a:extLst>
                <a:ext uri="{FF2B5EF4-FFF2-40B4-BE49-F238E27FC236}">
                  <a16:creationId xmlns:a16="http://schemas.microsoft.com/office/drawing/2014/main" id="{8233A670-01E4-2FE8-0BA2-99DB20CA291C}"/>
                </a:ext>
              </a:extLst>
            </p:cNvPr>
            <p:cNvSpPr txBox="1"/>
            <p:nvPr/>
          </p:nvSpPr>
          <p:spPr>
            <a:xfrm>
              <a:off x="1170820" y="333047"/>
              <a:ext cx="3150026" cy="400110"/>
            </a:xfrm>
            <a:prstGeom prst="rect">
              <a:avLst/>
            </a:prstGeom>
            <a:noFill/>
          </p:spPr>
          <p:txBody>
            <a:bodyPr wrap="square" rtlCol="0" anchor="ctr">
              <a:spAutoFit/>
            </a:bodyPr>
            <a:lstStyle/>
            <a:p>
              <a:r>
                <a:rPr lang="en-HK" altLang="ko-KR" sz="2000" b="1" spc="-150" dirty="0">
                  <a:solidFill>
                    <a:srgbClr val="191B3F"/>
                  </a:solidFill>
                  <a:latin typeface="Arial" panose="020B0604020202020204" pitchFamily="34" charset="0"/>
                  <a:ea typeface="NanumBarunGothic" panose="020B0603020101020101" pitchFamily="34" charset="-127"/>
                </a:rPr>
                <a:t> Product</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launch</a:t>
              </a:r>
              <a:r>
                <a:rPr lang="en-HK" altLang="ko-KR" sz="2000" b="1" spc="-150" dirty="0">
                  <a:solidFill>
                    <a:srgbClr val="191B3F"/>
                  </a:solidFill>
                  <a:latin typeface="Arial" panose="020B0604020202020204" pitchFamily="34" charset="0"/>
                  <a:ea typeface="NanumBarunGothic" panose="020B0603020101020101" pitchFamily="34" charset="-127"/>
                </a:rPr>
                <a:t> planning</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spTree>
    <p:extLst>
      <p:ext uri="{BB962C8B-B14F-4D97-AF65-F5344CB8AC3E}">
        <p14:creationId xmlns:p14="http://schemas.microsoft.com/office/powerpoint/2010/main" val="2747814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Picture " descr="C:/Users/BS/AppData/Roaming/PolarisOffice/ETemp/12652_16629152/fImage69310715598467.jpeg"/>
          <p:cNvPicPr>
            <a:picLocks/>
          </p:cNvPicPr>
          <p:nvPr/>
        </p:nvPicPr>
        <p:blipFill rotWithShape="1">
          <a:blip r:embed="rId2" cstate="hqprint">
            <a:extLst>
              <a:ext uri="{28A0092B-C50C-407E-A947-70E740481C1C}">
                <a14:useLocalDpi xmlns:a14="http://schemas.microsoft.com/office/drawing/2010/main"/>
              </a:ext>
            </a:extLst>
          </a:blip>
          <a:stretch>
            <a:fillRect/>
          </a:stretch>
        </p:blipFill>
        <p:spPr>
          <a:xfrm>
            <a:off x="817245" y="1957705"/>
            <a:ext cx="10699115" cy="4509135"/>
          </a:xfrm>
          <a:prstGeom prst="rect">
            <a:avLst/>
          </a:prstGeom>
          <a:noFill/>
        </p:spPr>
      </p:pic>
      <p:sp>
        <p:nvSpPr>
          <p:cNvPr id="147" name="Rect 0"/>
          <p:cNvSpPr txBox="1">
            <a:spLocks/>
          </p:cNvSpPr>
          <p:nvPr/>
        </p:nvSpPr>
        <p:spPr>
          <a:xfrm>
            <a:off x="857250" y="1598295"/>
            <a:ext cx="7677150" cy="339837"/>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sz="1600" dirty="0">
                <a:solidFill>
                  <a:schemeClr val="tx1">
                    <a:lumMod val="75000"/>
                    <a:lumOff val="25000"/>
                  </a:schemeClr>
                </a:solidFill>
                <a:latin typeface="Noto Sans CJK KR Medium" charset="0"/>
                <a:ea typeface="Noto Sans CJK KR Medium" charset="0"/>
              </a:rPr>
              <a:t>BE:20 Report card for tests with non-detectable harmful ingredients</a:t>
            </a:r>
            <a:endParaRPr lang="ko-KR" altLang="en-US" sz="1600" dirty="0">
              <a:solidFill>
                <a:schemeClr val="tx1">
                  <a:lumMod val="75000"/>
                  <a:lumOff val="25000"/>
                </a:schemeClr>
              </a:solidFill>
              <a:latin typeface="Noto Sans CJK KR Medium" charset="0"/>
              <a:ea typeface="Noto Sans CJK KR Medium" charset="0"/>
            </a:endParaRPr>
          </a:p>
        </p:txBody>
      </p:sp>
      <p:grpSp>
        <p:nvGrpSpPr>
          <p:cNvPr id="148" name="그룹 5"/>
          <p:cNvGrpSpPr>
            <a:grpSpLocks/>
          </p:cNvGrpSpPr>
          <p:nvPr/>
        </p:nvGrpSpPr>
        <p:grpSpPr>
          <a:xfrm>
            <a:off x="9088755" y="332740"/>
            <a:ext cx="2823210" cy="934660"/>
            <a:chOff x="9088755" y="332740"/>
            <a:chExt cx="2823210" cy="934660"/>
          </a:xfrm>
        </p:grpSpPr>
        <p:sp>
          <p:nvSpPr>
            <p:cNvPr id="149" name="텍스트 상자 3"/>
            <p:cNvSpPr txBox="1">
              <a:spLocks/>
            </p:cNvSpPr>
            <p:nvPr/>
          </p:nvSpPr>
          <p:spPr>
            <a:xfrm>
              <a:off x="9088755" y="332740"/>
              <a:ext cx="2823210" cy="400110"/>
            </a:xfrm>
            <a:prstGeom prst="rect">
              <a:avLst/>
            </a:prstGeom>
            <a:noFill/>
          </p:spPr>
          <p:txBody>
            <a:bodyPr vert="horz" wrap="square" lIns="91440" tIns="45720" rIns="91440" bIns="45720" numCol="1" anchor="t">
              <a:spAutoFit/>
            </a:bodyPr>
            <a:lstStyle/>
            <a:p>
              <a:pPr marL="0" indent="0" algn="ctr" latinLnBrk="0">
                <a:buFontTx/>
                <a:buNone/>
              </a:pPr>
              <a:r>
                <a:rPr lang="en-US" altLang="ko-KR" sz="2000" b="1" dirty="0">
                  <a:solidFill>
                    <a:srgbClr val="191B3F"/>
                  </a:solidFill>
                  <a:latin typeface="Arial" panose="020B0604020202020204" pitchFamily="34" charset="0"/>
                  <a:ea typeface="NanumBarunGothic" charset="0"/>
                </a:rPr>
                <a:t>KOREA BLOOMCELL</a:t>
              </a:r>
              <a:endParaRPr lang="ko-KR" altLang="en-US" sz="2000" b="1" dirty="0">
                <a:solidFill>
                  <a:srgbClr val="191B3F"/>
                </a:solidFill>
                <a:latin typeface="Arial" panose="020B0604020202020204" pitchFamily="34" charset="0"/>
                <a:ea typeface="NanumBarunGothic" charset="0"/>
              </a:endParaRPr>
            </a:p>
          </p:txBody>
        </p:sp>
        <p:sp>
          <p:nvSpPr>
            <p:cNvPr id="150" name="텍스트 상자 4"/>
            <p:cNvSpPr txBox="1">
              <a:spLocks/>
            </p:cNvSpPr>
            <p:nvPr/>
          </p:nvSpPr>
          <p:spPr>
            <a:xfrm>
              <a:off x="9291955" y="682625"/>
              <a:ext cx="2471420" cy="584775"/>
            </a:xfrm>
            <a:prstGeom prst="rect">
              <a:avLst/>
            </a:prstGeom>
            <a:noFill/>
          </p:spPr>
          <p:txBody>
            <a:bodyPr vert="horz" wrap="square" lIns="91440" tIns="45720" rIns="91440" bIns="45720" numCol="1" anchor="t">
              <a:spAutoFit/>
            </a:bodyPr>
            <a:lstStyle/>
            <a:p>
              <a:pPr marL="0" indent="0" algn="ctr" latinLnBrk="0">
                <a:buFontTx/>
                <a:buNone/>
              </a:pPr>
              <a:r>
                <a:rPr lang="ko-KR" altLang="en-US" sz="1600" spc="-140" dirty="0">
                  <a:solidFill>
                    <a:srgbClr val="191B3F"/>
                  </a:solidFill>
                  <a:latin typeface="Arial" panose="020B0604020202020204" pitchFamily="34" charset="0"/>
                  <a:ea typeface="NanumBarunGothic" charset="0"/>
                </a:rPr>
                <a:t>Advanced </a:t>
              </a:r>
              <a:r>
                <a:rPr lang="ko-KR" altLang="en-US" sz="1600" spc="-140" dirty="0" err="1">
                  <a:solidFill>
                    <a:srgbClr val="191B3F"/>
                  </a:solidFill>
                  <a:latin typeface="Arial" panose="020B0604020202020204" pitchFamily="34" charset="0"/>
                  <a:ea typeface="NanumBarunGothic" charset="0"/>
                </a:rPr>
                <a:t>biopharmaceutical</a:t>
              </a:r>
              <a:r>
                <a:rPr lang="ko-KR" altLang="en-US" sz="1600" spc="-140" dirty="0">
                  <a:solidFill>
                    <a:srgbClr val="191B3F"/>
                  </a:solidFill>
                  <a:latin typeface="Arial" panose="020B0604020202020204" pitchFamily="34" charset="0"/>
                  <a:ea typeface="NanumBarunGothic" charset="0"/>
                </a:rPr>
                <a:t> </a:t>
              </a:r>
              <a:r>
                <a:rPr lang="en-HK" altLang="ko-KR" sz="1600" spc="-140" dirty="0">
                  <a:solidFill>
                    <a:srgbClr val="191B3F"/>
                  </a:solidFill>
                  <a:latin typeface="Arial" panose="020B0604020202020204" pitchFamily="34" charset="0"/>
                  <a:ea typeface="NanumBarunGothic" charset="0"/>
                </a:rPr>
                <a:t>R&amp;D company</a:t>
              </a:r>
              <a:endParaRPr lang="ko-KR" altLang="en-US" sz="1600" dirty="0">
                <a:solidFill>
                  <a:srgbClr val="191B3F"/>
                </a:solidFill>
                <a:latin typeface="Arial" panose="020B0604020202020204" pitchFamily="34" charset="0"/>
                <a:ea typeface="NanumBarunGothic" charset="0"/>
              </a:endParaRPr>
            </a:p>
          </p:txBody>
        </p:sp>
      </p:grpSp>
      <p:sp>
        <p:nvSpPr>
          <p:cNvPr id="151" name="텍스트 상자 6"/>
          <p:cNvSpPr txBox="1">
            <a:spLocks/>
          </p:cNvSpPr>
          <p:nvPr/>
        </p:nvSpPr>
        <p:spPr>
          <a:xfrm>
            <a:off x="280035" y="209550"/>
            <a:ext cx="1478915" cy="1016000"/>
          </a:xfrm>
          <a:prstGeom prst="rect">
            <a:avLst/>
          </a:prstGeom>
          <a:noFill/>
        </p:spPr>
        <p:txBody>
          <a:bodyPr vert="horz" wrap="square" lIns="91440" tIns="45720" rIns="91440" bIns="45720" numCol="1" anchor="t">
            <a:spAutoFit/>
          </a:bodyPr>
          <a:lstStyle/>
          <a:p>
            <a:pPr marL="0" indent="0" latinLnBrk="0">
              <a:buFontTx/>
              <a:buNone/>
            </a:pPr>
            <a:r>
              <a:rPr lang="en-US" altLang="ko-KR" sz="6000" b="1" spc="-140" dirty="0">
                <a:solidFill>
                  <a:srgbClr val="191B3F"/>
                </a:solidFill>
                <a:latin typeface="Arial" panose="020B0604020202020204" pitchFamily="34" charset="0"/>
                <a:ea typeface="NanumBarunGothic" charset="0"/>
              </a:rPr>
              <a:t>05</a:t>
            </a:r>
            <a:endParaRPr lang="ko-KR" altLang="en-US" sz="6000" b="1" dirty="0">
              <a:solidFill>
                <a:srgbClr val="191B3F"/>
              </a:solidFill>
              <a:latin typeface="Arial" panose="020B0604020202020204" pitchFamily="34" charset="0"/>
              <a:ea typeface="NanumBarunGothic" charset="0"/>
            </a:endParaRPr>
          </a:p>
        </p:txBody>
      </p:sp>
      <p:cxnSp>
        <p:nvCxnSpPr>
          <p:cNvPr id="152" name="도형 7"/>
          <p:cNvCxnSpPr/>
          <p:nvPr/>
        </p:nvCxnSpPr>
        <p:spPr>
          <a:xfrm>
            <a:off x="4250055" y="682625"/>
            <a:ext cx="4838700" cy="635"/>
          </a:xfrm>
          <a:prstGeom prst="line">
            <a:avLst/>
          </a:prstGeom>
          <a:ln w="6350" cap="flat" cmpd="sng">
            <a:solidFill>
              <a:srgbClr val="191B3F">
                <a:alpha val="100000"/>
              </a:srgbClr>
            </a:solidFill>
            <a:prstDash val="solid"/>
          </a:ln>
        </p:spPr>
        <p:style>
          <a:lnRef idx="1">
            <a:schemeClr val="accent1"/>
          </a:lnRef>
          <a:fillRef idx="0">
            <a:schemeClr val="accent1"/>
          </a:fillRef>
          <a:effectRef idx="0">
            <a:schemeClr val="accent1"/>
          </a:effectRef>
          <a:fontRef idx="minor">
            <a:schemeClr val="tx1"/>
          </a:fontRef>
        </p:style>
      </p:cxnSp>
      <p:grpSp>
        <p:nvGrpSpPr>
          <p:cNvPr id="153" name="그룹 10"/>
          <p:cNvGrpSpPr>
            <a:grpSpLocks/>
          </p:cNvGrpSpPr>
          <p:nvPr/>
        </p:nvGrpSpPr>
        <p:grpSpPr>
          <a:xfrm>
            <a:off x="1069974" y="346146"/>
            <a:ext cx="4541521" cy="777330"/>
            <a:chOff x="1282382" y="263949"/>
            <a:chExt cx="4541521" cy="777330"/>
          </a:xfrm>
        </p:grpSpPr>
        <p:sp>
          <p:nvSpPr>
            <p:cNvPr id="154" name="텍스트 상자 8"/>
            <p:cNvSpPr txBox="1">
              <a:spLocks/>
            </p:cNvSpPr>
            <p:nvPr/>
          </p:nvSpPr>
          <p:spPr>
            <a:xfrm>
              <a:off x="1355408" y="702189"/>
              <a:ext cx="4468495" cy="339090"/>
            </a:xfrm>
            <a:prstGeom prst="rect">
              <a:avLst/>
            </a:prstGeom>
            <a:noFill/>
          </p:spPr>
          <p:txBody>
            <a:bodyPr vert="horz" wrap="square" lIns="91440" tIns="45720" rIns="91440" bIns="45720" numCol="1" anchor="ctr">
              <a:spAutoFit/>
            </a:bodyPr>
            <a:lstStyle/>
            <a:p>
              <a:pPr marL="0" indent="0" latinLnBrk="0">
                <a:buFontTx/>
                <a:buNone/>
              </a:pPr>
              <a:r>
                <a:rPr lang="en-US" altLang="ko-KR" sz="1600" b="1" spc="-140" dirty="0">
                  <a:solidFill>
                    <a:srgbClr val="191B3F"/>
                  </a:solidFill>
                  <a:latin typeface="Arial" panose="020B0604020202020204" pitchFamily="34" charset="0"/>
                  <a:ea typeface="NanumBarunGothic" charset="0"/>
                </a:rPr>
                <a:t>(2) </a:t>
              </a:r>
              <a:r>
                <a:rPr lang="ko-KR" altLang="en-US" sz="1600" b="1" spc="-140" dirty="0" err="1">
                  <a:solidFill>
                    <a:srgbClr val="191B3F"/>
                  </a:solidFill>
                  <a:latin typeface="Arial" panose="020B0604020202020204" pitchFamily="34" charset="0"/>
                  <a:ea typeface="NanumBarunGothic" charset="0"/>
                  <a:cs typeface="Times New Roman" charset="0"/>
                </a:rPr>
                <a:t>Product</a:t>
              </a:r>
              <a:r>
                <a:rPr lang="ko-KR" altLang="en-US" sz="1600" b="1" spc="-140" dirty="0">
                  <a:solidFill>
                    <a:srgbClr val="191B3F"/>
                  </a:solidFill>
                  <a:latin typeface="Arial" panose="020B0604020202020204" pitchFamily="34" charset="0"/>
                  <a:ea typeface="NanumBarunGothic" charset="0"/>
                  <a:cs typeface="Times New Roman" charset="0"/>
                </a:rPr>
                <a:t> </a:t>
              </a:r>
              <a:r>
                <a:rPr lang="ko-KR" altLang="en-US" sz="1600" b="1" spc="-140" dirty="0" err="1">
                  <a:solidFill>
                    <a:srgbClr val="191B3F"/>
                  </a:solidFill>
                  <a:latin typeface="Arial" panose="020B0604020202020204" pitchFamily="34" charset="0"/>
                  <a:ea typeface="NanumBarunGothic" charset="0"/>
                  <a:cs typeface="Times New Roman" charset="0"/>
                </a:rPr>
                <a:t>launch</a:t>
              </a:r>
              <a:r>
                <a:rPr lang="ko-KR" altLang="en-US" sz="1600" b="1" spc="-140" dirty="0">
                  <a:solidFill>
                    <a:srgbClr val="191B3F"/>
                  </a:solidFill>
                  <a:latin typeface="Arial" panose="020B0604020202020204" pitchFamily="34" charset="0"/>
                  <a:ea typeface="NanumBarunGothic" charset="0"/>
                  <a:cs typeface="Times New Roman" charset="0"/>
                </a:rPr>
                <a:t> </a:t>
              </a:r>
              <a:r>
                <a:rPr lang="ko-KR" altLang="en-US" sz="1600" b="1" spc="-140" dirty="0" err="1">
                  <a:solidFill>
                    <a:srgbClr val="191B3F"/>
                  </a:solidFill>
                  <a:latin typeface="Arial" panose="020B0604020202020204" pitchFamily="34" charset="0"/>
                  <a:ea typeface="NanumBarunGothic" charset="0"/>
                  <a:cs typeface="Times New Roman" charset="0"/>
                </a:rPr>
                <a:t>planning</a:t>
              </a:r>
              <a:endParaRPr lang="ko-KR" altLang="en-US" sz="1600" b="1" dirty="0">
                <a:solidFill>
                  <a:srgbClr val="191B3F"/>
                </a:solidFill>
                <a:latin typeface="Arial" panose="020B0604020202020204" pitchFamily="34" charset="0"/>
                <a:ea typeface="NanumBarunGothic" charset="0"/>
                <a:cs typeface="Times New Roman" charset="0"/>
              </a:endParaRPr>
            </a:p>
          </p:txBody>
        </p:sp>
        <p:sp>
          <p:nvSpPr>
            <p:cNvPr id="155" name="텍스트 상자 9"/>
            <p:cNvSpPr txBox="1">
              <a:spLocks/>
            </p:cNvSpPr>
            <p:nvPr/>
          </p:nvSpPr>
          <p:spPr>
            <a:xfrm>
              <a:off x="1282382" y="263949"/>
              <a:ext cx="3044508" cy="400110"/>
            </a:xfrm>
            <a:prstGeom prst="rect">
              <a:avLst/>
            </a:prstGeom>
            <a:noFill/>
          </p:spPr>
          <p:txBody>
            <a:bodyPr vert="horz" wrap="square" lIns="91440" tIns="45720" rIns="91440" bIns="45720" numCol="1" anchor="ctr">
              <a:spAutoFit/>
            </a:bodyPr>
            <a:lstStyle/>
            <a:p>
              <a:pPr marL="0" indent="0" latinLnBrk="0">
                <a:buFontTx/>
                <a:buNone/>
              </a:pPr>
              <a:r>
                <a:rPr lang="en-HK" altLang="ko-KR" sz="2000" b="1" spc="-140" dirty="0">
                  <a:solidFill>
                    <a:srgbClr val="191B3F"/>
                  </a:solidFill>
                  <a:latin typeface="Arial" panose="020B0604020202020204" pitchFamily="34" charset="0"/>
                  <a:ea typeface="NanumBarunGothic"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Launch</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Planning</a:t>
              </a:r>
              <a:endParaRPr lang="ko-KR" altLang="en-US" sz="2000" b="1" dirty="0">
                <a:solidFill>
                  <a:srgbClr val="191B3F"/>
                </a:solidFill>
                <a:latin typeface="Arial" panose="020B0604020202020204" pitchFamily="34" charset="0"/>
                <a:ea typeface="NanumBarunGothic"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45362" y="428489"/>
            <a:ext cx="3040950" cy="732701"/>
          </a:xfrm>
          <a:prstGeom prst="rect">
            <a:avLst/>
          </a:prstGeom>
        </p:spPr>
        <p:txBody>
          <a:bodyPr vert="horz" wrap="square" lIns="0" tIns="12700" rIns="0" bIns="0" rtlCol="0">
            <a:spAutoFit/>
          </a:bodyPr>
          <a:lstStyle/>
          <a:p>
            <a:pPr marL="12700" marR="259079">
              <a:lnSpc>
                <a:spcPct val="135800"/>
              </a:lnSpc>
              <a:spcBef>
                <a:spcPts val="100"/>
              </a:spcBef>
            </a:pPr>
            <a:r>
              <a:rPr sz="2000" b="1" spc="-110" dirty="0">
                <a:solidFill>
                  <a:srgbClr val="181A3E"/>
                </a:solidFill>
                <a:latin typeface="Malgun Gothic"/>
                <a:cs typeface="Malgun Gothic"/>
              </a:rPr>
              <a:t>About </a:t>
            </a:r>
            <a:r>
              <a:rPr sz="2000" b="1" spc="-25" dirty="0">
                <a:solidFill>
                  <a:srgbClr val="181A3E"/>
                </a:solidFill>
                <a:latin typeface="Malgun Gothic"/>
                <a:cs typeface="Malgun Gothic"/>
              </a:rPr>
              <a:t>Us</a:t>
            </a:r>
            <a:endParaRPr sz="2000" dirty="0">
              <a:latin typeface="Malgun Gothic"/>
              <a:cs typeface="Malgun Gothic"/>
            </a:endParaRPr>
          </a:p>
          <a:p>
            <a:pPr marL="269875" marR="5080" indent="-257810" algn="just">
              <a:lnSpc>
                <a:spcPct val="132000"/>
              </a:lnSpc>
              <a:spcBef>
                <a:spcPts val="65"/>
              </a:spcBef>
            </a:pPr>
            <a:r>
              <a:rPr sz="1600" b="1" spc="-240" dirty="0">
                <a:solidFill>
                  <a:srgbClr val="181A3E"/>
                </a:solidFill>
                <a:latin typeface="Malgun Gothic"/>
                <a:cs typeface="Malgun Gothic"/>
              </a:rPr>
              <a:t>(1)</a:t>
            </a:r>
            <a:r>
              <a:rPr lang="en-HK" sz="1600" b="1" spc="-240" dirty="0">
                <a:solidFill>
                  <a:srgbClr val="181A3E"/>
                </a:solidFill>
                <a:latin typeface="Malgun Gothic"/>
                <a:cs typeface="Malgun Gothic"/>
              </a:rPr>
              <a:t> </a:t>
            </a:r>
            <a:r>
              <a:rPr sz="1600" b="1" spc="-10" dirty="0">
                <a:solidFill>
                  <a:srgbClr val="181A3E"/>
                </a:solidFill>
                <a:latin typeface="Malgun Gothic"/>
                <a:cs typeface="Malgun Gothic"/>
              </a:rPr>
              <a:t>Organizational</a:t>
            </a:r>
            <a:r>
              <a:rPr lang="en-HK" sz="1600" b="1" spc="-10" dirty="0">
                <a:solidFill>
                  <a:srgbClr val="181A3E"/>
                </a:solidFill>
                <a:latin typeface="Malgun Gothic"/>
                <a:cs typeface="Malgun Gothic"/>
              </a:rPr>
              <a:t> </a:t>
            </a:r>
            <a:r>
              <a:rPr lang="en-HK" sz="1600" b="1" spc="-35" dirty="0">
                <a:solidFill>
                  <a:srgbClr val="181A3E"/>
                </a:solidFill>
                <a:latin typeface="Malgun Gothic"/>
                <a:cs typeface="Malgun Gothic"/>
              </a:rPr>
              <a:t>structure</a:t>
            </a:r>
            <a:endParaRPr sz="1600" dirty="0">
              <a:latin typeface="Malgun Gothic"/>
              <a:cs typeface="Malgun Gothic"/>
            </a:endParaRPr>
          </a:p>
        </p:txBody>
      </p:sp>
      <p:sp>
        <p:nvSpPr>
          <p:cNvPr id="3" name="object 3"/>
          <p:cNvSpPr txBox="1"/>
          <p:nvPr/>
        </p:nvSpPr>
        <p:spPr>
          <a:xfrm>
            <a:off x="9348864" y="301866"/>
            <a:ext cx="2473960" cy="923842"/>
          </a:xfrm>
          <a:prstGeom prst="rect">
            <a:avLst/>
          </a:prstGeom>
        </p:spPr>
        <p:txBody>
          <a:bodyPr vert="horz" wrap="square" lIns="0" tIns="58419" rIns="0" bIns="0" rtlCol="0">
            <a:spAutoFit/>
          </a:bodyPr>
          <a:lstStyle/>
          <a:p>
            <a:pPr marL="48260">
              <a:lnSpc>
                <a:spcPct val="100000"/>
              </a:lnSpc>
              <a:spcBef>
                <a:spcPts val="459"/>
              </a:spcBef>
            </a:pPr>
            <a:r>
              <a:rPr sz="2000" b="1" dirty="0">
                <a:solidFill>
                  <a:srgbClr val="181A3E"/>
                </a:solidFill>
                <a:latin typeface="Malgun Gothic"/>
                <a:cs typeface="Malgun Gothic"/>
              </a:rPr>
              <a:t>KOREA</a:t>
            </a:r>
            <a:r>
              <a:rPr sz="2000" b="1" spc="-5" dirty="0">
                <a:solidFill>
                  <a:srgbClr val="181A3E"/>
                </a:solidFill>
                <a:latin typeface="Malgun Gothic"/>
                <a:cs typeface="Malgun Gothic"/>
              </a:rPr>
              <a:t> </a:t>
            </a:r>
            <a:r>
              <a:rPr sz="2000" b="1" spc="-10" dirty="0">
                <a:solidFill>
                  <a:srgbClr val="181A3E"/>
                </a:solidFill>
                <a:latin typeface="Malgun Gothic"/>
                <a:cs typeface="Malgun Gothic"/>
              </a:rPr>
              <a:t>BLOOMCELL</a:t>
            </a:r>
            <a:endParaRPr sz="2000" dirty="0">
              <a:latin typeface="Malgun Gothic"/>
              <a:cs typeface="Malgun Gothic"/>
            </a:endParaRPr>
          </a:p>
          <a:p>
            <a:pPr marL="12700" marR="104775" algn="ctr">
              <a:lnSpc>
                <a:spcPct val="106500"/>
              </a:lnSpc>
              <a:spcBef>
                <a:spcPts val="160"/>
              </a:spcBef>
            </a:pPr>
            <a:r>
              <a:rPr sz="1600" spc="-95" dirty="0">
                <a:solidFill>
                  <a:srgbClr val="181A3E"/>
                </a:solidFill>
                <a:latin typeface="Malgun Gothic"/>
                <a:cs typeface="Malgun Gothic"/>
              </a:rPr>
              <a:t>Advanced</a:t>
            </a:r>
            <a:r>
              <a:rPr sz="1600" spc="-165" dirty="0">
                <a:solidFill>
                  <a:srgbClr val="181A3E"/>
                </a:solidFill>
                <a:latin typeface="Malgun Gothic"/>
                <a:cs typeface="Malgun Gothic"/>
              </a:rPr>
              <a:t> </a:t>
            </a:r>
            <a:r>
              <a:rPr sz="1600" spc="-105" dirty="0">
                <a:solidFill>
                  <a:srgbClr val="181A3E"/>
                </a:solidFill>
                <a:latin typeface="Malgun Gothic"/>
                <a:cs typeface="Malgun Gothic"/>
              </a:rPr>
              <a:t>biopharmaceutical </a:t>
            </a:r>
            <a:endParaRPr lang="en-HK" sz="1600" spc="-10" dirty="0">
              <a:solidFill>
                <a:srgbClr val="181A3E"/>
              </a:solidFill>
              <a:latin typeface="Malgun Gothic"/>
              <a:cs typeface="Malgun Gothic"/>
            </a:endParaRPr>
          </a:p>
          <a:p>
            <a:pPr marL="12700" marR="104775" algn="ctr">
              <a:lnSpc>
                <a:spcPct val="106500"/>
              </a:lnSpc>
              <a:spcBef>
                <a:spcPts val="160"/>
              </a:spcBef>
            </a:pPr>
            <a:r>
              <a:rPr lang="en-HK" sz="1600" spc="-10" dirty="0">
                <a:solidFill>
                  <a:srgbClr val="181A3E"/>
                </a:solidFill>
                <a:latin typeface="Malgun Gothic"/>
                <a:cs typeface="Malgun Gothic"/>
              </a:rPr>
              <a:t>R&amp;D</a:t>
            </a:r>
            <a:r>
              <a:rPr lang="ko-KR" altLang="en-US" sz="1600" spc="-10" dirty="0">
                <a:solidFill>
                  <a:srgbClr val="181A3E"/>
                </a:solidFill>
                <a:latin typeface="Malgun Gothic"/>
                <a:cs typeface="Malgun Gothic"/>
              </a:rPr>
              <a:t> </a:t>
            </a:r>
            <a:r>
              <a:rPr lang="en-HK" altLang="ko-KR" sz="1600" spc="-10" dirty="0">
                <a:solidFill>
                  <a:srgbClr val="181A3E"/>
                </a:solidFill>
                <a:latin typeface="Malgun Gothic"/>
                <a:cs typeface="Malgun Gothic"/>
              </a:rPr>
              <a:t>company</a:t>
            </a:r>
            <a:endParaRPr sz="1600" dirty="0">
              <a:latin typeface="Malgun Gothic"/>
              <a:cs typeface="Malgun Gothic"/>
            </a:endParaRPr>
          </a:p>
        </p:txBody>
      </p:sp>
      <p:sp>
        <p:nvSpPr>
          <p:cNvPr id="4" name="object 4"/>
          <p:cNvSpPr/>
          <p:nvPr/>
        </p:nvSpPr>
        <p:spPr>
          <a:xfrm>
            <a:off x="2542032" y="675779"/>
            <a:ext cx="6546215" cy="0"/>
          </a:xfrm>
          <a:custGeom>
            <a:avLst/>
            <a:gdLst/>
            <a:ahLst/>
            <a:cxnLst/>
            <a:rect l="l" t="t" r="r" b="b"/>
            <a:pathLst>
              <a:path w="6546215">
                <a:moveTo>
                  <a:pt x="0" y="0"/>
                </a:moveTo>
                <a:lnTo>
                  <a:pt x="6545707" y="0"/>
                </a:lnTo>
              </a:path>
            </a:pathLst>
          </a:custGeom>
          <a:ln w="6350">
            <a:solidFill>
              <a:srgbClr val="181A3E"/>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01</a:t>
            </a:r>
          </a:p>
        </p:txBody>
      </p:sp>
      <p:sp>
        <p:nvSpPr>
          <p:cNvPr id="6" name="object 2">
            <a:extLst>
              <a:ext uri="{FF2B5EF4-FFF2-40B4-BE49-F238E27FC236}">
                <a16:creationId xmlns:a16="http://schemas.microsoft.com/office/drawing/2014/main" id="{4E72CB72-1C0F-BFD4-297C-7FBCEC250617}"/>
              </a:ext>
            </a:extLst>
          </p:cNvPr>
          <p:cNvSpPr/>
          <p:nvPr/>
        </p:nvSpPr>
        <p:spPr>
          <a:xfrm>
            <a:off x="3366325" y="2917431"/>
            <a:ext cx="0" cy="1137920"/>
          </a:xfrm>
          <a:custGeom>
            <a:avLst/>
            <a:gdLst/>
            <a:ahLst/>
            <a:cxnLst/>
            <a:rect l="l" t="t" r="r" b="b"/>
            <a:pathLst>
              <a:path h="1137920">
                <a:moveTo>
                  <a:pt x="0" y="0"/>
                </a:moveTo>
                <a:lnTo>
                  <a:pt x="0" y="1137411"/>
                </a:lnTo>
              </a:path>
            </a:pathLst>
          </a:custGeom>
          <a:ln w="12700">
            <a:solidFill>
              <a:srgbClr val="181A3E"/>
            </a:solidFill>
          </a:ln>
        </p:spPr>
        <p:txBody>
          <a:bodyPr wrap="square" lIns="0" tIns="0" rIns="0" bIns="0" rtlCol="0"/>
          <a:lstStyle/>
          <a:p>
            <a:endParaRPr/>
          </a:p>
        </p:txBody>
      </p:sp>
      <p:sp>
        <p:nvSpPr>
          <p:cNvPr id="7" name="object 3">
            <a:extLst>
              <a:ext uri="{FF2B5EF4-FFF2-40B4-BE49-F238E27FC236}">
                <a16:creationId xmlns:a16="http://schemas.microsoft.com/office/drawing/2014/main" id="{6C462B8F-B0AD-9A2B-3CA3-EB4F218C1E6E}"/>
              </a:ext>
            </a:extLst>
          </p:cNvPr>
          <p:cNvSpPr/>
          <p:nvPr/>
        </p:nvSpPr>
        <p:spPr>
          <a:xfrm>
            <a:off x="8936545" y="2917431"/>
            <a:ext cx="0" cy="2674620"/>
          </a:xfrm>
          <a:custGeom>
            <a:avLst/>
            <a:gdLst/>
            <a:ahLst/>
            <a:cxnLst/>
            <a:rect l="l" t="t" r="r" b="b"/>
            <a:pathLst>
              <a:path h="2674620">
                <a:moveTo>
                  <a:pt x="0" y="0"/>
                </a:moveTo>
                <a:lnTo>
                  <a:pt x="0" y="2674491"/>
                </a:lnTo>
              </a:path>
            </a:pathLst>
          </a:custGeom>
          <a:ln w="12700">
            <a:solidFill>
              <a:srgbClr val="181A3E"/>
            </a:solidFill>
          </a:ln>
        </p:spPr>
        <p:txBody>
          <a:bodyPr wrap="square" lIns="0" tIns="0" rIns="0" bIns="0" rtlCol="0"/>
          <a:lstStyle/>
          <a:p>
            <a:endParaRPr/>
          </a:p>
        </p:txBody>
      </p:sp>
      <p:sp>
        <p:nvSpPr>
          <p:cNvPr id="8" name="object 4">
            <a:extLst>
              <a:ext uri="{FF2B5EF4-FFF2-40B4-BE49-F238E27FC236}">
                <a16:creationId xmlns:a16="http://schemas.microsoft.com/office/drawing/2014/main" id="{3C1D1309-5A8D-C11A-0285-FC7EF7063D14}"/>
              </a:ext>
            </a:extLst>
          </p:cNvPr>
          <p:cNvSpPr/>
          <p:nvPr/>
        </p:nvSpPr>
        <p:spPr>
          <a:xfrm>
            <a:off x="2327974" y="2350883"/>
            <a:ext cx="2092960" cy="566420"/>
          </a:xfrm>
          <a:custGeom>
            <a:avLst/>
            <a:gdLst/>
            <a:ahLst/>
            <a:cxnLst/>
            <a:rect l="l" t="t" r="r" b="b"/>
            <a:pathLst>
              <a:path w="2092960" h="566419">
                <a:moveTo>
                  <a:pt x="1809369" y="566166"/>
                </a:moveTo>
                <a:lnTo>
                  <a:pt x="283083" y="566166"/>
                </a:lnTo>
                <a:lnTo>
                  <a:pt x="237158" y="562470"/>
                </a:lnTo>
                <a:lnTo>
                  <a:pt x="193598" y="551738"/>
                </a:lnTo>
                <a:lnTo>
                  <a:pt x="152984" y="534568"/>
                </a:lnTo>
                <a:lnTo>
                  <a:pt x="115899" y="511555"/>
                </a:lnTo>
                <a:lnTo>
                  <a:pt x="82904" y="483259"/>
                </a:lnTo>
                <a:lnTo>
                  <a:pt x="54610" y="450265"/>
                </a:lnTo>
                <a:lnTo>
                  <a:pt x="31596" y="413181"/>
                </a:lnTo>
                <a:lnTo>
                  <a:pt x="14427" y="372567"/>
                </a:lnTo>
                <a:lnTo>
                  <a:pt x="3694" y="329006"/>
                </a:lnTo>
                <a:lnTo>
                  <a:pt x="0" y="283083"/>
                </a:lnTo>
                <a:lnTo>
                  <a:pt x="3694" y="237172"/>
                </a:lnTo>
                <a:lnTo>
                  <a:pt x="14427" y="193611"/>
                </a:lnTo>
                <a:lnTo>
                  <a:pt x="31596" y="152996"/>
                </a:lnTo>
                <a:lnTo>
                  <a:pt x="54610" y="115899"/>
                </a:lnTo>
                <a:lnTo>
                  <a:pt x="82904" y="82918"/>
                </a:lnTo>
                <a:lnTo>
                  <a:pt x="115887" y="54621"/>
                </a:lnTo>
                <a:lnTo>
                  <a:pt x="152984" y="31610"/>
                </a:lnTo>
                <a:lnTo>
                  <a:pt x="193598" y="14439"/>
                </a:lnTo>
                <a:lnTo>
                  <a:pt x="237158" y="3707"/>
                </a:lnTo>
                <a:lnTo>
                  <a:pt x="283083" y="0"/>
                </a:lnTo>
                <a:lnTo>
                  <a:pt x="1809369" y="0"/>
                </a:lnTo>
                <a:lnTo>
                  <a:pt x="1855279" y="3707"/>
                </a:lnTo>
                <a:lnTo>
                  <a:pt x="1898840" y="14439"/>
                </a:lnTo>
                <a:lnTo>
                  <a:pt x="1939455" y="31610"/>
                </a:lnTo>
                <a:lnTo>
                  <a:pt x="1976551" y="54621"/>
                </a:lnTo>
                <a:lnTo>
                  <a:pt x="2009532" y="82918"/>
                </a:lnTo>
                <a:lnTo>
                  <a:pt x="2037829" y="115899"/>
                </a:lnTo>
                <a:lnTo>
                  <a:pt x="2060841" y="152996"/>
                </a:lnTo>
                <a:lnTo>
                  <a:pt x="2078012" y="193611"/>
                </a:lnTo>
                <a:lnTo>
                  <a:pt x="2088743" y="237172"/>
                </a:lnTo>
                <a:lnTo>
                  <a:pt x="2092452" y="283083"/>
                </a:lnTo>
                <a:lnTo>
                  <a:pt x="2088743" y="329006"/>
                </a:lnTo>
                <a:lnTo>
                  <a:pt x="2078012" y="372567"/>
                </a:lnTo>
                <a:lnTo>
                  <a:pt x="2060841" y="413181"/>
                </a:lnTo>
                <a:lnTo>
                  <a:pt x="2037829" y="450265"/>
                </a:lnTo>
                <a:lnTo>
                  <a:pt x="2009532" y="483259"/>
                </a:lnTo>
                <a:lnTo>
                  <a:pt x="1976551" y="511555"/>
                </a:lnTo>
                <a:lnTo>
                  <a:pt x="1939455" y="534568"/>
                </a:lnTo>
                <a:lnTo>
                  <a:pt x="1898840" y="551738"/>
                </a:lnTo>
                <a:lnTo>
                  <a:pt x="1855279" y="562470"/>
                </a:lnTo>
                <a:lnTo>
                  <a:pt x="1809369" y="566166"/>
                </a:lnTo>
                <a:close/>
              </a:path>
            </a:pathLst>
          </a:custGeom>
          <a:solidFill>
            <a:srgbClr val="465CBC"/>
          </a:solidFill>
        </p:spPr>
        <p:txBody>
          <a:bodyPr wrap="square" lIns="0" tIns="0" rIns="0" bIns="0" rtlCol="0"/>
          <a:lstStyle/>
          <a:p>
            <a:endParaRPr lang="en-HK" dirty="0"/>
          </a:p>
        </p:txBody>
      </p:sp>
      <p:sp>
        <p:nvSpPr>
          <p:cNvPr id="9" name="object 5">
            <a:extLst>
              <a:ext uri="{FF2B5EF4-FFF2-40B4-BE49-F238E27FC236}">
                <a16:creationId xmlns:a16="http://schemas.microsoft.com/office/drawing/2014/main" id="{B9D25938-8B75-4174-E191-4E84F79B9989}"/>
              </a:ext>
            </a:extLst>
          </p:cNvPr>
          <p:cNvSpPr/>
          <p:nvPr/>
        </p:nvSpPr>
        <p:spPr>
          <a:xfrm>
            <a:off x="7889939" y="2350883"/>
            <a:ext cx="2092960" cy="566420"/>
          </a:xfrm>
          <a:custGeom>
            <a:avLst/>
            <a:gdLst/>
            <a:ahLst/>
            <a:cxnLst/>
            <a:rect l="l" t="t" r="r" b="b"/>
            <a:pathLst>
              <a:path w="2092959" h="566419">
                <a:moveTo>
                  <a:pt x="1809369" y="566166"/>
                </a:moveTo>
                <a:lnTo>
                  <a:pt x="283083" y="566166"/>
                </a:lnTo>
                <a:lnTo>
                  <a:pt x="237159" y="562470"/>
                </a:lnTo>
                <a:lnTo>
                  <a:pt x="193599" y="551738"/>
                </a:lnTo>
                <a:lnTo>
                  <a:pt x="152984" y="534568"/>
                </a:lnTo>
                <a:lnTo>
                  <a:pt x="115899" y="511555"/>
                </a:lnTo>
                <a:lnTo>
                  <a:pt x="82905" y="483259"/>
                </a:lnTo>
                <a:lnTo>
                  <a:pt x="54609" y="450265"/>
                </a:lnTo>
                <a:lnTo>
                  <a:pt x="31596" y="413181"/>
                </a:lnTo>
                <a:lnTo>
                  <a:pt x="14427" y="372567"/>
                </a:lnTo>
                <a:lnTo>
                  <a:pt x="3695" y="329006"/>
                </a:lnTo>
                <a:lnTo>
                  <a:pt x="0" y="283083"/>
                </a:lnTo>
                <a:lnTo>
                  <a:pt x="3695" y="237172"/>
                </a:lnTo>
                <a:lnTo>
                  <a:pt x="14427" y="193611"/>
                </a:lnTo>
                <a:lnTo>
                  <a:pt x="31596" y="152996"/>
                </a:lnTo>
                <a:lnTo>
                  <a:pt x="54609" y="115899"/>
                </a:lnTo>
                <a:lnTo>
                  <a:pt x="82905" y="82918"/>
                </a:lnTo>
                <a:lnTo>
                  <a:pt x="115887" y="54621"/>
                </a:lnTo>
                <a:lnTo>
                  <a:pt x="152984" y="31610"/>
                </a:lnTo>
                <a:lnTo>
                  <a:pt x="193599" y="14439"/>
                </a:lnTo>
                <a:lnTo>
                  <a:pt x="237159" y="3707"/>
                </a:lnTo>
                <a:lnTo>
                  <a:pt x="283083" y="0"/>
                </a:lnTo>
                <a:lnTo>
                  <a:pt x="1809369" y="0"/>
                </a:lnTo>
                <a:lnTo>
                  <a:pt x="1855279" y="3707"/>
                </a:lnTo>
                <a:lnTo>
                  <a:pt x="1898840" y="14439"/>
                </a:lnTo>
                <a:lnTo>
                  <a:pt x="1939454" y="31610"/>
                </a:lnTo>
                <a:lnTo>
                  <a:pt x="1976551" y="54621"/>
                </a:lnTo>
                <a:lnTo>
                  <a:pt x="2009534" y="82918"/>
                </a:lnTo>
                <a:lnTo>
                  <a:pt x="2037828" y="115899"/>
                </a:lnTo>
                <a:lnTo>
                  <a:pt x="2060842" y="152996"/>
                </a:lnTo>
                <a:lnTo>
                  <a:pt x="2078012" y="193611"/>
                </a:lnTo>
                <a:lnTo>
                  <a:pt x="2088742" y="237172"/>
                </a:lnTo>
                <a:lnTo>
                  <a:pt x="2092451" y="283083"/>
                </a:lnTo>
                <a:lnTo>
                  <a:pt x="2088742" y="329006"/>
                </a:lnTo>
                <a:lnTo>
                  <a:pt x="2078012" y="372567"/>
                </a:lnTo>
                <a:lnTo>
                  <a:pt x="2060842" y="413181"/>
                </a:lnTo>
                <a:lnTo>
                  <a:pt x="2037828" y="450265"/>
                </a:lnTo>
                <a:lnTo>
                  <a:pt x="2009534" y="483259"/>
                </a:lnTo>
                <a:lnTo>
                  <a:pt x="1976551" y="511555"/>
                </a:lnTo>
                <a:lnTo>
                  <a:pt x="1939454" y="534568"/>
                </a:lnTo>
                <a:lnTo>
                  <a:pt x="1898840" y="551738"/>
                </a:lnTo>
                <a:lnTo>
                  <a:pt x="1855279" y="562470"/>
                </a:lnTo>
                <a:lnTo>
                  <a:pt x="1809369" y="566166"/>
                </a:lnTo>
                <a:close/>
              </a:path>
            </a:pathLst>
          </a:custGeom>
          <a:solidFill>
            <a:srgbClr val="465CBC"/>
          </a:solidFill>
        </p:spPr>
        <p:txBody>
          <a:bodyPr wrap="square" lIns="0" tIns="0" rIns="0" bIns="0" rtlCol="0"/>
          <a:lstStyle/>
          <a:p>
            <a:endParaRPr/>
          </a:p>
        </p:txBody>
      </p:sp>
      <p:sp>
        <p:nvSpPr>
          <p:cNvPr id="10" name="object 6">
            <a:extLst>
              <a:ext uri="{FF2B5EF4-FFF2-40B4-BE49-F238E27FC236}">
                <a16:creationId xmlns:a16="http://schemas.microsoft.com/office/drawing/2014/main" id="{74DE3E35-DED8-E262-A736-9B4CD4AD1AF8}"/>
              </a:ext>
            </a:extLst>
          </p:cNvPr>
          <p:cNvSpPr/>
          <p:nvPr/>
        </p:nvSpPr>
        <p:spPr>
          <a:xfrm>
            <a:off x="5049202" y="1231506"/>
            <a:ext cx="2093595" cy="566420"/>
          </a:xfrm>
          <a:custGeom>
            <a:avLst/>
            <a:gdLst/>
            <a:ahLst/>
            <a:cxnLst/>
            <a:rect l="l" t="t" r="r" b="b"/>
            <a:pathLst>
              <a:path w="2093595" h="566419">
                <a:moveTo>
                  <a:pt x="1810130" y="566165"/>
                </a:moveTo>
                <a:lnTo>
                  <a:pt x="283081" y="566165"/>
                </a:lnTo>
                <a:lnTo>
                  <a:pt x="237165" y="562459"/>
                </a:lnTo>
                <a:lnTo>
                  <a:pt x="193607" y="551732"/>
                </a:lnTo>
                <a:lnTo>
                  <a:pt x="152992" y="534567"/>
                </a:lnTo>
                <a:lnTo>
                  <a:pt x="115899" y="511544"/>
                </a:lnTo>
                <a:lnTo>
                  <a:pt x="82915" y="483250"/>
                </a:lnTo>
                <a:lnTo>
                  <a:pt x="54620" y="450265"/>
                </a:lnTo>
                <a:lnTo>
                  <a:pt x="31598" y="413172"/>
                </a:lnTo>
                <a:lnTo>
                  <a:pt x="14431" y="372557"/>
                </a:lnTo>
                <a:lnTo>
                  <a:pt x="3704" y="328999"/>
                </a:lnTo>
                <a:lnTo>
                  <a:pt x="0" y="283081"/>
                </a:lnTo>
                <a:lnTo>
                  <a:pt x="3704" y="237165"/>
                </a:lnTo>
                <a:lnTo>
                  <a:pt x="14431" y="193607"/>
                </a:lnTo>
                <a:lnTo>
                  <a:pt x="31598" y="152992"/>
                </a:lnTo>
                <a:lnTo>
                  <a:pt x="54620" y="115899"/>
                </a:lnTo>
                <a:lnTo>
                  <a:pt x="82915" y="82915"/>
                </a:lnTo>
                <a:lnTo>
                  <a:pt x="115899" y="54620"/>
                </a:lnTo>
                <a:lnTo>
                  <a:pt x="152992" y="31598"/>
                </a:lnTo>
                <a:lnTo>
                  <a:pt x="193607" y="14431"/>
                </a:lnTo>
                <a:lnTo>
                  <a:pt x="237165" y="3704"/>
                </a:lnTo>
                <a:lnTo>
                  <a:pt x="283081" y="0"/>
                </a:lnTo>
                <a:lnTo>
                  <a:pt x="1810130" y="0"/>
                </a:lnTo>
                <a:lnTo>
                  <a:pt x="1856046" y="3704"/>
                </a:lnTo>
                <a:lnTo>
                  <a:pt x="1899604" y="14431"/>
                </a:lnTo>
                <a:lnTo>
                  <a:pt x="1940221" y="31598"/>
                </a:lnTo>
                <a:lnTo>
                  <a:pt x="1977313" y="54620"/>
                </a:lnTo>
                <a:lnTo>
                  <a:pt x="2010298" y="82915"/>
                </a:lnTo>
                <a:lnTo>
                  <a:pt x="2038593" y="115899"/>
                </a:lnTo>
                <a:lnTo>
                  <a:pt x="2061615" y="152992"/>
                </a:lnTo>
                <a:lnTo>
                  <a:pt x="2078781" y="193607"/>
                </a:lnTo>
                <a:lnTo>
                  <a:pt x="2089508" y="237165"/>
                </a:lnTo>
                <a:lnTo>
                  <a:pt x="2093213" y="283081"/>
                </a:lnTo>
                <a:lnTo>
                  <a:pt x="2089508" y="328999"/>
                </a:lnTo>
                <a:lnTo>
                  <a:pt x="2078781" y="372557"/>
                </a:lnTo>
                <a:lnTo>
                  <a:pt x="2061615" y="413172"/>
                </a:lnTo>
                <a:lnTo>
                  <a:pt x="2038593" y="450265"/>
                </a:lnTo>
                <a:lnTo>
                  <a:pt x="2010298" y="483250"/>
                </a:lnTo>
                <a:lnTo>
                  <a:pt x="1977313" y="511544"/>
                </a:lnTo>
                <a:lnTo>
                  <a:pt x="1940221" y="534567"/>
                </a:lnTo>
                <a:lnTo>
                  <a:pt x="1899604" y="551732"/>
                </a:lnTo>
                <a:lnTo>
                  <a:pt x="1856046" y="562459"/>
                </a:lnTo>
                <a:lnTo>
                  <a:pt x="1810130" y="566165"/>
                </a:lnTo>
                <a:close/>
              </a:path>
            </a:pathLst>
          </a:custGeom>
          <a:solidFill>
            <a:srgbClr val="181A3E"/>
          </a:solidFill>
        </p:spPr>
        <p:txBody>
          <a:bodyPr wrap="square" lIns="0" tIns="0" rIns="0" bIns="0" rtlCol="0"/>
          <a:lstStyle/>
          <a:p>
            <a:endParaRPr/>
          </a:p>
        </p:txBody>
      </p:sp>
      <p:sp>
        <p:nvSpPr>
          <p:cNvPr id="11" name="object 7">
            <a:extLst>
              <a:ext uri="{FF2B5EF4-FFF2-40B4-BE49-F238E27FC236}">
                <a16:creationId xmlns:a16="http://schemas.microsoft.com/office/drawing/2014/main" id="{60C5C400-D285-7297-CE01-8802124AA215}"/>
              </a:ext>
            </a:extLst>
          </p:cNvPr>
          <p:cNvSpPr/>
          <p:nvPr/>
        </p:nvSpPr>
        <p:spPr>
          <a:xfrm>
            <a:off x="2343978" y="4119044"/>
            <a:ext cx="2092960" cy="566420"/>
          </a:xfrm>
          <a:custGeom>
            <a:avLst/>
            <a:gdLst/>
            <a:ahLst/>
            <a:cxnLst/>
            <a:rect l="l" t="t" r="r" b="b"/>
            <a:pathLst>
              <a:path w="2092960" h="566420">
                <a:moveTo>
                  <a:pt x="2041017" y="566166"/>
                </a:moveTo>
                <a:lnTo>
                  <a:pt x="51435" y="566166"/>
                </a:lnTo>
                <a:lnTo>
                  <a:pt x="31394" y="562140"/>
                </a:lnTo>
                <a:lnTo>
                  <a:pt x="15048" y="551115"/>
                </a:lnTo>
                <a:lnTo>
                  <a:pt x="4024" y="534770"/>
                </a:lnTo>
                <a:lnTo>
                  <a:pt x="0" y="514730"/>
                </a:lnTo>
                <a:lnTo>
                  <a:pt x="0" y="51434"/>
                </a:lnTo>
                <a:lnTo>
                  <a:pt x="4024" y="31406"/>
                </a:lnTo>
                <a:lnTo>
                  <a:pt x="15048" y="15048"/>
                </a:lnTo>
                <a:lnTo>
                  <a:pt x="31394" y="4037"/>
                </a:lnTo>
                <a:lnTo>
                  <a:pt x="51435" y="0"/>
                </a:lnTo>
                <a:lnTo>
                  <a:pt x="2041017" y="0"/>
                </a:lnTo>
                <a:lnTo>
                  <a:pt x="2061043" y="4037"/>
                </a:lnTo>
                <a:lnTo>
                  <a:pt x="2077402" y="15048"/>
                </a:lnTo>
                <a:lnTo>
                  <a:pt x="2088413" y="31406"/>
                </a:lnTo>
                <a:lnTo>
                  <a:pt x="2092452" y="51434"/>
                </a:lnTo>
                <a:lnTo>
                  <a:pt x="2092452" y="514730"/>
                </a:lnTo>
                <a:lnTo>
                  <a:pt x="2088413" y="534770"/>
                </a:lnTo>
                <a:lnTo>
                  <a:pt x="2077402" y="551115"/>
                </a:lnTo>
                <a:lnTo>
                  <a:pt x="2061043" y="562140"/>
                </a:lnTo>
                <a:lnTo>
                  <a:pt x="2041017" y="566166"/>
                </a:lnTo>
                <a:close/>
              </a:path>
            </a:pathLst>
          </a:custGeom>
          <a:solidFill>
            <a:srgbClr val="D9D9D9"/>
          </a:solidFill>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12" name="object 8">
            <a:extLst>
              <a:ext uri="{FF2B5EF4-FFF2-40B4-BE49-F238E27FC236}">
                <a16:creationId xmlns:a16="http://schemas.microsoft.com/office/drawing/2014/main" id="{48DB0A89-26C3-FC1B-C098-D5F9E7E74288}"/>
              </a:ext>
            </a:extLst>
          </p:cNvPr>
          <p:cNvSpPr/>
          <p:nvPr/>
        </p:nvSpPr>
        <p:spPr>
          <a:xfrm>
            <a:off x="2343978" y="3291190"/>
            <a:ext cx="2092960" cy="566420"/>
          </a:xfrm>
          <a:custGeom>
            <a:avLst/>
            <a:gdLst/>
            <a:ahLst/>
            <a:cxnLst/>
            <a:rect l="l" t="t" r="r" b="b"/>
            <a:pathLst>
              <a:path w="2092960" h="566420">
                <a:moveTo>
                  <a:pt x="2041017" y="566166"/>
                </a:moveTo>
                <a:lnTo>
                  <a:pt x="51435" y="566166"/>
                </a:lnTo>
                <a:lnTo>
                  <a:pt x="31394" y="562140"/>
                </a:lnTo>
                <a:lnTo>
                  <a:pt x="15048" y="551116"/>
                </a:lnTo>
                <a:lnTo>
                  <a:pt x="4024" y="534770"/>
                </a:lnTo>
                <a:lnTo>
                  <a:pt x="0" y="514730"/>
                </a:lnTo>
                <a:lnTo>
                  <a:pt x="0" y="51435"/>
                </a:lnTo>
                <a:lnTo>
                  <a:pt x="4024" y="31407"/>
                </a:lnTo>
                <a:lnTo>
                  <a:pt x="15048" y="15048"/>
                </a:lnTo>
                <a:lnTo>
                  <a:pt x="31394" y="4037"/>
                </a:lnTo>
                <a:lnTo>
                  <a:pt x="51435" y="0"/>
                </a:lnTo>
                <a:lnTo>
                  <a:pt x="2041017" y="0"/>
                </a:lnTo>
                <a:lnTo>
                  <a:pt x="2061043" y="4037"/>
                </a:lnTo>
                <a:lnTo>
                  <a:pt x="2077402" y="15048"/>
                </a:lnTo>
                <a:lnTo>
                  <a:pt x="2088413" y="31407"/>
                </a:lnTo>
                <a:lnTo>
                  <a:pt x="2092452" y="51435"/>
                </a:lnTo>
                <a:lnTo>
                  <a:pt x="2092452" y="514730"/>
                </a:lnTo>
                <a:lnTo>
                  <a:pt x="2088413" y="534770"/>
                </a:lnTo>
                <a:lnTo>
                  <a:pt x="2077402" y="551116"/>
                </a:lnTo>
                <a:lnTo>
                  <a:pt x="2061043" y="562140"/>
                </a:lnTo>
                <a:lnTo>
                  <a:pt x="2041017" y="566166"/>
                </a:lnTo>
                <a:close/>
              </a:path>
            </a:pathLst>
          </a:custGeom>
          <a:solidFill>
            <a:srgbClr val="D9D9D9"/>
          </a:solidFill>
        </p:spPr>
        <p:txBody>
          <a:bodyPr wrap="square" lIns="0" tIns="0" rIns="0" bIns="0" rtlCol="0"/>
          <a:lstStyle/>
          <a:p>
            <a:r>
              <a:rPr lang="en-HK" sz="1600" dirty="0">
                <a:latin typeface="Arial" panose="020B0604020202020204" pitchFamily="34" charset="0"/>
                <a:cs typeface="Arial" panose="020B0604020202020204" pitchFamily="34" charset="0"/>
              </a:rPr>
              <a:t>   </a:t>
            </a:r>
            <a:endParaRPr sz="1600" dirty="0">
              <a:latin typeface="Arial" panose="020B0604020202020204" pitchFamily="34" charset="0"/>
              <a:cs typeface="Arial" panose="020B0604020202020204" pitchFamily="34" charset="0"/>
            </a:endParaRPr>
          </a:p>
        </p:txBody>
      </p:sp>
      <p:sp>
        <p:nvSpPr>
          <p:cNvPr id="13" name="object 9">
            <a:extLst>
              <a:ext uri="{FF2B5EF4-FFF2-40B4-BE49-F238E27FC236}">
                <a16:creationId xmlns:a16="http://schemas.microsoft.com/office/drawing/2014/main" id="{30BD1065-33D9-DC6A-C850-AD247C953A30}"/>
              </a:ext>
            </a:extLst>
          </p:cNvPr>
          <p:cNvSpPr/>
          <p:nvPr/>
        </p:nvSpPr>
        <p:spPr>
          <a:xfrm>
            <a:off x="7889939" y="5591668"/>
            <a:ext cx="2092960" cy="567055"/>
          </a:xfrm>
          <a:custGeom>
            <a:avLst/>
            <a:gdLst/>
            <a:ahLst/>
            <a:cxnLst/>
            <a:rect l="l" t="t" r="r" b="b"/>
            <a:pathLst>
              <a:path w="2092959" h="567054">
                <a:moveTo>
                  <a:pt x="2040889" y="566927"/>
                </a:moveTo>
                <a:lnTo>
                  <a:pt x="51561" y="566927"/>
                </a:lnTo>
                <a:lnTo>
                  <a:pt x="31496" y="562889"/>
                </a:lnTo>
                <a:lnTo>
                  <a:pt x="15113" y="551839"/>
                </a:lnTo>
                <a:lnTo>
                  <a:pt x="4050" y="535457"/>
                </a:lnTo>
                <a:lnTo>
                  <a:pt x="0" y="515391"/>
                </a:lnTo>
                <a:lnTo>
                  <a:pt x="0" y="51536"/>
                </a:lnTo>
                <a:lnTo>
                  <a:pt x="4050" y="31482"/>
                </a:lnTo>
                <a:lnTo>
                  <a:pt x="15113" y="15100"/>
                </a:lnTo>
                <a:lnTo>
                  <a:pt x="31496" y="4051"/>
                </a:lnTo>
                <a:lnTo>
                  <a:pt x="51561" y="0"/>
                </a:lnTo>
                <a:lnTo>
                  <a:pt x="2040889" y="0"/>
                </a:lnTo>
                <a:lnTo>
                  <a:pt x="2060942" y="4051"/>
                </a:lnTo>
                <a:lnTo>
                  <a:pt x="2077338" y="15100"/>
                </a:lnTo>
                <a:lnTo>
                  <a:pt x="2088388" y="31482"/>
                </a:lnTo>
                <a:lnTo>
                  <a:pt x="2092451" y="51536"/>
                </a:lnTo>
                <a:lnTo>
                  <a:pt x="2092451" y="515391"/>
                </a:lnTo>
                <a:lnTo>
                  <a:pt x="2088388" y="535457"/>
                </a:lnTo>
                <a:lnTo>
                  <a:pt x="2077326" y="551839"/>
                </a:lnTo>
                <a:lnTo>
                  <a:pt x="2060942" y="562889"/>
                </a:lnTo>
                <a:lnTo>
                  <a:pt x="2040889" y="566927"/>
                </a:lnTo>
                <a:close/>
              </a:path>
            </a:pathLst>
          </a:custGeom>
          <a:solidFill>
            <a:srgbClr val="D9D9D9"/>
          </a:solidFill>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14" name="object 10">
            <a:extLst>
              <a:ext uri="{FF2B5EF4-FFF2-40B4-BE49-F238E27FC236}">
                <a16:creationId xmlns:a16="http://schemas.microsoft.com/office/drawing/2014/main" id="{9E07AC28-4514-0EC2-855A-DAA05A5CB4EF}"/>
              </a:ext>
            </a:extLst>
          </p:cNvPr>
          <p:cNvSpPr/>
          <p:nvPr/>
        </p:nvSpPr>
        <p:spPr>
          <a:xfrm>
            <a:off x="7889810" y="4818240"/>
            <a:ext cx="2092960" cy="566420"/>
          </a:xfrm>
          <a:custGeom>
            <a:avLst/>
            <a:gdLst/>
            <a:ahLst/>
            <a:cxnLst/>
            <a:rect l="l" t="t" r="r" b="b"/>
            <a:pathLst>
              <a:path w="2092959" h="566420">
                <a:moveTo>
                  <a:pt x="2041016" y="566166"/>
                </a:moveTo>
                <a:lnTo>
                  <a:pt x="51434" y="566166"/>
                </a:lnTo>
                <a:lnTo>
                  <a:pt x="31393" y="562139"/>
                </a:lnTo>
                <a:lnTo>
                  <a:pt x="15037" y="551115"/>
                </a:lnTo>
                <a:lnTo>
                  <a:pt x="4026" y="534771"/>
                </a:lnTo>
                <a:lnTo>
                  <a:pt x="0" y="514730"/>
                </a:lnTo>
                <a:lnTo>
                  <a:pt x="0" y="51434"/>
                </a:lnTo>
                <a:lnTo>
                  <a:pt x="4026" y="31406"/>
                </a:lnTo>
                <a:lnTo>
                  <a:pt x="15049" y="15048"/>
                </a:lnTo>
                <a:lnTo>
                  <a:pt x="31393" y="4037"/>
                </a:lnTo>
                <a:lnTo>
                  <a:pt x="51434" y="0"/>
                </a:lnTo>
                <a:lnTo>
                  <a:pt x="2041016" y="0"/>
                </a:lnTo>
                <a:lnTo>
                  <a:pt x="2061045" y="4037"/>
                </a:lnTo>
                <a:lnTo>
                  <a:pt x="2077402" y="15048"/>
                </a:lnTo>
                <a:lnTo>
                  <a:pt x="2088413" y="31406"/>
                </a:lnTo>
                <a:lnTo>
                  <a:pt x="2092451" y="51434"/>
                </a:lnTo>
                <a:lnTo>
                  <a:pt x="2092451" y="514730"/>
                </a:lnTo>
                <a:lnTo>
                  <a:pt x="2088413" y="534771"/>
                </a:lnTo>
                <a:lnTo>
                  <a:pt x="2077402" y="551115"/>
                </a:lnTo>
                <a:lnTo>
                  <a:pt x="2061045" y="562139"/>
                </a:lnTo>
                <a:lnTo>
                  <a:pt x="2041016" y="566166"/>
                </a:lnTo>
                <a:close/>
              </a:path>
            </a:pathLst>
          </a:custGeom>
          <a:solidFill>
            <a:srgbClr val="D9D9D9"/>
          </a:solidFill>
        </p:spPr>
        <p:txBody>
          <a:bodyPr wrap="square" lIns="0" tIns="0" rIns="0" bIns="0" rtlCol="0"/>
          <a:lstStyle/>
          <a:p>
            <a:endParaRPr sz="1600" dirty="0">
              <a:latin typeface="Arial" panose="020B0604020202020204" pitchFamily="34" charset="0"/>
              <a:cs typeface="Arial" panose="020B0604020202020204" pitchFamily="34" charset="0"/>
            </a:endParaRPr>
          </a:p>
        </p:txBody>
      </p:sp>
      <p:sp>
        <p:nvSpPr>
          <p:cNvPr id="15" name="object 11">
            <a:extLst>
              <a:ext uri="{FF2B5EF4-FFF2-40B4-BE49-F238E27FC236}">
                <a16:creationId xmlns:a16="http://schemas.microsoft.com/office/drawing/2014/main" id="{B8CC1689-63B0-1B6B-EDC8-8D45173580E2}"/>
              </a:ext>
            </a:extLst>
          </p:cNvPr>
          <p:cNvSpPr/>
          <p:nvPr/>
        </p:nvSpPr>
        <p:spPr>
          <a:xfrm>
            <a:off x="7889939" y="4054715"/>
            <a:ext cx="2092960" cy="566420"/>
          </a:xfrm>
          <a:custGeom>
            <a:avLst/>
            <a:gdLst/>
            <a:ahLst/>
            <a:cxnLst/>
            <a:rect l="l" t="t" r="r" b="b"/>
            <a:pathLst>
              <a:path w="2092959" h="566420">
                <a:moveTo>
                  <a:pt x="2041016" y="566166"/>
                </a:moveTo>
                <a:lnTo>
                  <a:pt x="51434" y="566166"/>
                </a:lnTo>
                <a:lnTo>
                  <a:pt x="31393" y="562140"/>
                </a:lnTo>
                <a:lnTo>
                  <a:pt x="15037" y="551115"/>
                </a:lnTo>
                <a:lnTo>
                  <a:pt x="4026" y="534770"/>
                </a:lnTo>
                <a:lnTo>
                  <a:pt x="0" y="514730"/>
                </a:lnTo>
                <a:lnTo>
                  <a:pt x="0" y="51434"/>
                </a:lnTo>
                <a:lnTo>
                  <a:pt x="4026" y="31406"/>
                </a:lnTo>
                <a:lnTo>
                  <a:pt x="15049" y="15048"/>
                </a:lnTo>
                <a:lnTo>
                  <a:pt x="31393" y="4037"/>
                </a:lnTo>
                <a:lnTo>
                  <a:pt x="51434" y="0"/>
                </a:lnTo>
                <a:lnTo>
                  <a:pt x="2041016" y="0"/>
                </a:lnTo>
                <a:lnTo>
                  <a:pt x="2061045" y="4037"/>
                </a:lnTo>
                <a:lnTo>
                  <a:pt x="2077402" y="15048"/>
                </a:lnTo>
                <a:lnTo>
                  <a:pt x="2088413" y="31406"/>
                </a:lnTo>
                <a:lnTo>
                  <a:pt x="2092451" y="51434"/>
                </a:lnTo>
                <a:lnTo>
                  <a:pt x="2092451" y="514730"/>
                </a:lnTo>
                <a:lnTo>
                  <a:pt x="2088413" y="534770"/>
                </a:lnTo>
                <a:lnTo>
                  <a:pt x="2077402" y="551115"/>
                </a:lnTo>
                <a:lnTo>
                  <a:pt x="2061045" y="562140"/>
                </a:lnTo>
                <a:lnTo>
                  <a:pt x="2041016" y="566166"/>
                </a:lnTo>
                <a:close/>
              </a:path>
            </a:pathLst>
          </a:custGeom>
          <a:solidFill>
            <a:srgbClr val="D9D9D9"/>
          </a:solidFill>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16" name="object 12">
            <a:extLst>
              <a:ext uri="{FF2B5EF4-FFF2-40B4-BE49-F238E27FC236}">
                <a16:creationId xmlns:a16="http://schemas.microsoft.com/office/drawing/2014/main" id="{A1E5E676-C148-ED99-8F99-46084C0C69D0}"/>
              </a:ext>
            </a:extLst>
          </p:cNvPr>
          <p:cNvSpPr/>
          <p:nvPr/>
        </p:nvSpPr>
        <p:spPr>
          <a:xfrm>
            <a:off x="7889939" y="3291190"/>
            <a:ext cx="2092960" cy="566420"/>
          </a:xfrm>
          <a:custGeom>
            <a:avLst/>
            <a:gdLst/>
            <a:ahLst/>
            <a:cxnLst/>
            <a:rect l="l" t="t" r="r" b="b"/>
            <a:pathLst>
              <a:path w="2092959" h="566420">
                <a:moveTo>
                  <a:pt x="2041016" y="566166"/>
                </a:moveTo>
                <a:lnTo>
                  <a:pt x="51434" y="566166"/>
                </a:lnTo>
                <a:lnTo>
                  <a:pt x="31393" y="562140"/>
                </a:lnTo>
                <a:lnTo>
                  <a:pt x="15037" y="551116"/>
                </a:lnTo>
                <a:lnTo>
                  <a:pt x="4026" y="534770"/>
                </a:lnTo>
                <a:lnTo>
                  <a:pt x="0" y="514730"/>
                </a:lnTo>
                <a:lnTo>
                  <a:pt x="0" y="51435"/>
                </a:lnTo>
                <a:lnTo>
                  <a:pt x="4026" y="31407"/>
                </a:lnTo>
                <a:lnTo>
                  <a:pt x="15049" y="15048"/>
                </a:lnTo>
                <a:lnTo>
                  <a:pt x="31393" y="4037"/>
                </a:lnTo>
                <a:lnTo>
                  <a:pt x="51434" y="0"/>
                </a:lnTo>
                <a:lnTo>
                  <a:pt x="2041016" y="0"/>
                </a:lnTo>
                <a:lnTo>
                  <a:pt x="2061045" y="4037"/>
                </a:lnTo>
                <a:lnTo>
                  <a:pt x="2077402" y="15048"/>
                </a:lnTo>
                <a:lnTo>
                  <a:pt x="2088413" y="31407"/>
                </a:lnTo>
                <a:lnTo>
                  <a:pt x="2092451" y="51435"/>
                </a:lnTo>
                <a:lnTo>
                  <a:pt x="2092451" y="514730"/>
                </a:lnTo>
                <a:lnTo>
                  <a:pt x="2088413" y="534770"/>
                </a:lnTo>
                <a:lnTo>
                  <a:pt x="2077402" y="551116"/>
                </a:lnTo>
                <a:lnTo>
                  <a:pt x="2061045" y="562140"/>
                </a:lnTo>
                <a:lnTo>
                  <a:pt x="2041016" y="566166"/>
                </a:lnTo>
                <a:close/>
              </a:path>
            </a:pathLst>
          </a:custGeom>
          <a:solidFill>
            <a:srgbClr val="D9D9D9"/>
          </a:solidFill>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17" name="object 13">
            <a:extLst>
              <a:ext uri="{FF2B5EF4-FFF2-40B4-BE49-F238E27FC236}">
                <a16:creationId xmlns:a16="http://schemas.microsoft.com/office/drawing/2014/main" id="{CE42348D-3989-EECC-78FC-A50D34C457E0}"/>
              </a:ext>
            </a:extLst>
          </p:cNvPr>
          <p:cNvSpPr/>
          <p:nvPr/>
        </p:nvSpPr>
        <p:spPr>
          <a:xfrm>
            <a:off x="4412550" y="1798053"/>
            <a:ext cx="3477260" cy="836930"/>
          </a:xfrm>
          <a:custGeom>
            <a:avLst/>
            <a:gdLst/>
            <a:ahLst/>
            <a:cxnLst/>
            <a:rect l="l" t="t" r="r" b="b"/>
            <a:pathLst>
              <a:path w="3477259" h="836930">
                <a:moveTo>
                  <a:pt x="0" y="836675"/>
                </a:moveTo>
                <a:lnTo>
                  <a:pt x="3477259" y="836675"/>
                </a:lnTo>
              </a:path>
              <a:path w="3477259" h="836930">
                <a:moveTo>
                  <a:pt x="1683256" y="0"/>
                </a:moveTo>
                <a:lnTo>
                  <a:pt x="1683256" y="836041"/>
                </a:lnTo>
              </a:path>
            </a:pathLst>
          </a:custGeom>
          <a:ln w="12700">
            <a:solidFill>
              <a:srgbClr val="181A3E"/>
            </a:solidFill>
          </a:ln>
        </p:spPr>
        <p:txBody>
          <a:bodyPr wrap="square" lIns="0" tIns="0" rIns="0" bIns="0" rtlCol="0"/>
          <a:lstStyle/>
          <a:p>
            <a:endParaRPr/>
          </a:p>
        </p:txBody>
      </p:sp>
      <p:sp>
        <p:nvSpPr>
          <p:cNvPr id="18" name="object 14">
            <a:extLst>
              <a:ext uri="{FF2B5EF4-FFF2-40B4-BE49-F238E27FC236}">
                <a16:creationId xmlns:a16="http://schemas.microsoft.com/office/drawing/2014/main" id="{D6AE0A15-143B-E740-8515-BF5B073BC5C9}"/>
              </a:ext>
            </a:extLst>
          </p:cNvPr>
          <p:cNvSpPr txBox="1"/>
          <p:nvPr/>
        </p:nvSpPr>
        <p:spPr>
          <a:xfrm>
            <a:off x="5815139" y="1348410"/>
            <a:ext cx="435609" cy="299720"/>
          </a:xfrm>
          <a:prstGeom prst="rect">
            <a:avLst/>
          </a:prstGeom>
        </p:spPr>
        <p:txBody>
          <a:bodyPr vert="horz" wrap="square" lIns="0" tIns="12700" rIns="0" bIns="0" rtlCol="0">
            <a:spAutoFit/>
          </a:bodyPr>
          <a:lstStyle/>
          <a:p>
            <a:pPr marL="12700">
              <a:lnSpc>
                <a:spcPct val="100000"/>
              </a:lnSpc>
              <a:spcBef>
                <a:spcPts val="100"/>
              </a:spcBef>
            </a:pPr>
            <a:r>
              <a:rPr sz="1800" b="1" spc="-85" dirty="0">
                <a:solidFill>
                  <a:srgbClr val="FFFFFF"/>
                </a:solidFill>
                <a:latin typeface="Malgun Gothic"/>
                <a:cs typeface="Malgun Gothic"/>
              </a:rPr>
              <a:t>CEO</a:t>
            </a:r>
            <a:endParaRPr sz="1800" dirty="0">
              <a:latin typeface="Malgun Gothic"/>
              <a:cs typeface="Malgun Gothic"/>
            </a:endParaRPr>
          </a:p>
        </p:txBody>
      </p:sp>
      <p:sp>
        <p:nvSpPr>
          <p:cNvPr id="19" name="object 15">
            <a:extLst>
              <a:ext uri="{FF2B5EF4-FFF2-40B4-BE49-F238E27FC236}">
                <a16:creationId xmlns:a16="http://schemas.microsoft.com/office/drawing/2014/main" id="{A90F8B4F-BDA3-5E14-6DD6-383F49AE95EF}"/>
              </a:ext>
            </a:extLst>
          </p:cNvPr>
          <p:cNvSpPr txBox="1"/>
          <p:nvPr/>
        </p:nvSpPr>
        <p:spPr>
          <a:xfrm>
            <a:off x="2351406" y="2498738"/>
            <a:ext cx="2418398" cy="471026"/>
          </a:xfrm>
          <a:prstGeom prst="rect">
            <a:avLst/>
          </a:prstGeom>
        </p:spPr>
        <p:txBody>
          <a:bodyPr vert="horz" wrap="square" lIns="0" tIns="5715" rIns="0" bIns="0" rtlCol="0">
            <a:spAutoFit/>
          </a:bodyPr>
          <a:lstStyle/>
          <a:p>
            <a:pPr marL="38100" marR="30480" indent="40640">
              <a:lnSpc>
                <a:spcPct val="113399"/>
              </a:lnSpc>
              <a:spcBef>
                <a:spcPts val="45"/>
              </a:spcBef>
            </a:pPr>
            <a:r>
              <a:rPr sz="1400" b="1" spc="-10" dirty="0">
                <a:solidFill>
                  <a:srgbClr val="FFFFFF"/>
                </a:solidFill>
                <a:latin typeface="Malgun Gothic"/>
                <a:cs typeface="Malgun Gothic"/>
              </a:rPr>
              <a:t>Business</a:t>
            </a:r>
            <a:r>
              <a:rPr lang="en-HK" sz="1400" b="1" spc="-10" dirty="0">
                <a:solidFill>
                  <a:srgbClr val="FFFFFF"/>
                </a:solidFill>
                <a:latin typeface="Malgun Gothic"/>
                <a:cs typeface="Malgun Gothic"/>
              </a:rPr>
              <a:t> </a:t>
            </a:r>
            <a:r>
              <a:rPr kumimoji="0" lang="en-HK" sz="1400" b="1" i="0" u="none" strike="noStrike" kern="0" cap="none" spc="-10" normalizeH="0" baseline="0" noProof="0" dirty="0">
                <a:ln>
                  <a:noFill/>
                </a:ln>
                <a:solidFill>
                  <a:srgbClr val="FFFFFF"/>
                </a:solidFill>
                <a:effectLst/>
                <a:uLnTx/>
                <a:uFillTx/>
                <a:latin typeface="Malgun Gothic"/>
                <a:cs typeface="Malgun Gothic"/>
              </a:rPr>
              <a:t>Development</a:t>
            </a:r>
            <a:endParaRPr lang="en-HK" sz="1400" dirty="0"/>
          </a:p>
          <a:p>
            <a:pPr marL="38100" marR="30480" indent="40640">
              <a:lnSpc>
                <a:spcPct val="113399"/>
              </a:lnSpc>
              <a:spcBef>
                <a:spcPts val="45"/>
              </a:spcBef>
            </a:pPr>
            <a:r>
              <a:rPr lang="en-HK" sz="1400" b="1" spc="-10" dirty="0">
                <a:solidFill>
                  <a:srgbClr val="FFFFFF"/>
                </a:solidFill>
                <a:latin typeface="Malgun Gothic"/>
                <a:cs typeface="Malgun Gothic"/>
              </a:rPr>
              <a:t>  </a:t>
            </a:r>
            <a:endParaRPr sz="1400" dirty="0">
              <a:latin typeface="Malgun Gothic"/>
              <a:cs typeface="Malgun Gothic"/>
            </a:endParaRPr>
          </a:p>
        </p:txBody>
      </p:sp>
      <p:sp>
        <p:nvSpPr>
          <p:cNvPr id="20" name="object 16">
            <a:extLst>
              <a:ext uri="{FF2B5EF4-FFF2-40B4-BE49-F238E27FC236}">
                <a16:creationId xmlns:a16="http://schemas.microsoft.com/office/drawing/2014/main" id="{D419E88F-BEBF-2311-845C-3C8F9380E62E}"/>
              </a:ext>
            </a:extLst>
          </p:cNvPr>
          <p:cNvSpPr txBox="1"/>
          <p:nvPr/>
        </p:nvSpPr>
        <p:spPr>
          <a:xfrm>
            <a:off x="8609520" y="2475206"/>
            <a:ext cx="675640" cy="259045"/>
          </a:xfrm>
          <a:prstGeom prst="rect">
            <a:avLst/>
          </a:prstGeom>
        </p:spPr>
        <p:txBody>
          <a:bodyPr vert="horz" wrap="square" lIns="0" tIns="12700" rIns="0" bIns="0" rtlCol="0">
            <a:spAutoFit/>
          </a:bodyPr>
          <a:lstStyle/>
          <a:p>
            <a:pPr marL="12700">
              <a:lnSpc>
                <a:spcPct val="100000"/>
              </a:lnSpc>
              <a:spcBef>
                <a:spcPts val="100"/>
              </a:spcBef>
            </a:pPr>
            <a:r>
              <a:rPr lang="en-HK" sz="1600" b="1" spc="-145" dirty="0">
                <a:solidFill>
                  <a:srgbClr val="FFFFFF"/>
                </a:solidFill>
                <a:latin typeface="Noto Sans CJK KR"/>
                <a:cs typeface="Malgun Gothic"/>
              </a:rPr>
              <a:t>R&amp;D </a:t>
            </a:r>
            <a:endParaRPr sz="1600" dirty="0">
              <a:latin typeface="Malgun Gothic"/>
              <a:cs typeface="Malgun Gothic"/>
            </a:endParaRPr>
          </a:p>
        </p:txBody>
      </p:sp>
      <p:sp>
        <p:nvSpPr>
          <p:cNvPr id="21" name="object 17">
            <a:extLst>
              <a:ext uri="{FF2B5EF4-FFF2-40B4-BE49-F238E27FC236}">
                <a16:creationId xmlns:a16="http://schemas.microsoft.com/office/drawing/2014/main" id="{F0804B4D-45F5-D525-69C1-4F30289EDD64}"/>
              </a:ext>
            </a:extLst>
          </p:cNvPr>
          <p:cNvSpPr txBox="1"/>
          <p:nvPr/>
        </p:nvSpPr>
        <p:spPr>
          <a:xfrm>
            <a:off x="7824532" y="3423166"/>
            <a:ext cx="2658329" cy="270330"/>
          </a:xfrm>
          <a:prstGeom prst="rect">
            <a:avLst/>
          </a:prstGeom>
        </p:spPr>
        <p:txBody>
          <a:bodyPr vert="horz" wrap="square" lIns="0" tIns="12700" rIns="0" bIns="0" rtlCol="0">
            <a:spAutoFit/>
          </a:bodyPr>
          <a:lstStyle/>
          <a:p>
            <a:pPr marL="134620" marR="5080">
              <a:lnSpc>
                <a:spcPct val="110900"/>
              </a:lnSpc>
              <a:spcBef>
                <a:spcPts val="100"/>
              </a:spcBef>
              <a:tabLst>
                <a:tab pos="332740" algn="l"/>
              </a:tabLst>
            </a:pPr>
            <a:r>
              <a:rPr lang="en-HK" sz="1600" dirty="0">
                <a:latin typeface="Arial" panose="020B0604020202020204" pitchFamily="34" charset="0"/>
                <a:cs typeface="Arial" panose="020B0604020202020204" pitchFamily="34" charset="0"/>
              </a:rPr>
              <a:t>Therapeutics Team 1</a:t>
            </a:r>
            <a:endParaRPr sz="1600" dirty="0">
              <a:latin typeface="Arial" panose="020B0604020202020204" pitchFamily="34" charset="0"/>
              <a:cs typeface="Arial" panose="020B0604020202020204" pitchFamily="34" charset="0"/>
            </a:endParaRPr>
          </a:p>
        </p:txBody>
      </p:sp>
      <p:sp>
        <p:nvSpPr>
          <p:cNvPr id="22" name="object 18">
            <a:extLst>
              <a:ext uri="{FF2B5EF4-FFF2-40B4-BE49-F238E27FC236}">
                <a16:creationId xmlns:a16="http://schemas.microsoft.com/office/drawing/2014/main" id="{ACA1FDCC-31AC-A839-21EE-4C5C8E621296}"/>
              </a:ext>
            </a:extLst>
          </p:cNvPr>
          <p:cNvSpPr txBox="1"/>
          <p:nvPr/>
        </p:nvSpPr>
        <p:spPr>
          <a:xfrm>
            <a:off x="2679836" y="4265426"/>
            <a:ext cx="2016435" cy="264496"/>
          </a:xfrm>
          <a:prstGeom prst="rect">
            <a:avLst/>
          </a:prstGeom>
        </p:spPr>
        <p:txBody>
          <a:bodyPr vert="horz" wrap="square" lIns="0" tIns="12700" rIns="0" bIns="0" rtlCol="0">
            <a:spAutoFit/>
          </a:bodyPr>
          <a:lstStyle/>
          <a:p>
            <a:pPr marL="12700" marR="5080" algn="just">
              <a:lnSpc>
                <a:spcPct val="110900"/>
              </a:lnSpc>
              <a:spcBef>
                <a:spcPts val="100"/>
              </a:spcBef>
            </a:pPr>
            <a:r>
              <a:rPr sz="1600" spc="-125" dirty="0">
                <a:solidFill>
                  <a:srgbClr val="181A3E"/>
                </a:solidFill>
                <a:latin typeface="Arial" panose="020B0604020202020204" pitchFamily="34" charset="0"/>
                <a:cs typeface="Arial" panose="020B0604020202020204" pitchFamily="34" charset="0"/>
              </a:rPr>
              <a:t>Admin</a:t>
            </a:r>
            <a:r>
              <a:rPr lang="en-HK" sz="1600" spc="-125" dirty="0">
                <a:solidFill>
                  <a:srgbClr val="181A3E"/>
                </a:solidFill>
                <a:latin typeface="Arial" panose="020B0604020202020204" pitchFamily="34" charset="0"/>
                <a:cs typeface="Arial" panose="020B0604020202020204" pitchFamily="34" charset="0"/>
              </a:rPr>
              <a:t> / Finance</a:t>
            </a:r>
            <a:endParaRPr sz="1600" dirty="0">
              <a:latin typeface="Arial" panose="020B0604020202020204" pitchFamily="34" charset="0"/>
              <a:cs typeface="Arial" panose="020B0604020202020204" pitchFamily="34" charset="0"/>
            </a:endParaRPr>
          </a:p>
        </p:txBody>
      </p:sp>
      <p:sp>
        <p:nvSpPr>
          <p:cNvPr id="24" name="object 20">
            <a:extLst>
              <a:ext uri="{FF2B5EF4-FFF2-40B4-BE49-F238E27FC236}">
                <a16:creationId xmlns:a16="http://schemas.microsoft.com/office/drawing/2014/main" id="{7A089819-E663-B676-D732-7B64702FB131}"/>
              </a:ext>
            </a:extLst>
          </p:cNvPr>
          <p:cNvSpPr txBox="1"/>
          <p:nvPr/>
        </p:nvSpPr>
        <p:spPr>
          <a:xfrm>
            <a:off x="8003160" y="4971037"/>
            <a:ext cx="1904999" cy="259045"/>
          </a:xfrm>
          <a:prstGeom prst="rect">
            <a:avLst/>
          </a:prstGeom>
        </p:spPr>
        <p:txBody>
          <a:bodyPr vert="horz" wrap="square" lIns="0" tIns="12700" rIns="0" bIns="0" rtlCol="0">
            <a:spAutoFit/>
          </a:bodyPr>
          <a:lstStyle/>
          <a:p>
            <a:pPr marL="12700">
              <a:spcBef>
                <a:spcPts val="100"/>
              </a:spcBef>
            </a:pPr>
            <a:r>
              <a:rPr lang="en-HK" sz="1600" spc="-114" dirty="0">
                <a:solidFill>
                  <a:srgbClr val="181A3E"/>
                </a:solidFill>
                <a:latin typeface="Arial" panose="020B0604020202020204" pitchFamily="34" charset="0"/>
                <a:cs typeface="Arial" panose="020B0604020202020204" pitchFamily="34" charset="0"/>
              </a:rPr>
              <a:t>Plant &amp;</a:t>
            </a:r>
            <a:r>
              <a:rPr lang="en-HK" sz="1600" spc="-130" dirty="0">
                <a:solidFill>
                  <a:srgbClr val="181A3E"/>
                </a:solidFill>
                <a:latin typeface="Arial" panose="020B0604020202020204" pitchFamily="34" charset="0"/>
                <a:cs typeface="Arial" panose="020B0604020202020204" pitchFamily="34" charset="0"/>
              </a:rPr>
              <a:t> animal </a:t>
            </a:r>
            <a:r>
              <a:rPr sz="1600" spc="-130" dirty="0">
                <a:solidFill>
                  <a:srgbClr val="181A3E"/>
                </a:solidFill>
                <a:latin typeface="Arial" panose="020B0604020202020204" pitchFamily="34" charset="0"/>
                <a:cs typeface="Arial" panose="020B0604020202020204" pitchFamily="34" charset="0"/>
              </a:rPr>
              <a:t>Research</a:t>
            </a:r>
            <a:endParaRPr sz="1600" dirty="0">
              <a:latin typeface="Arial" panose="020B0604020202020204" pitchFamily="34" charset="0"/>
              <a:cs typeface="Arial" panose="020B0604020202020204" pitchFamily="34" charset="0"/>
            </a:endParaRPr>
          </a:p>
        </p:txBody>
      </p:sp>
      <p:sp>
        <p:nvSpPr>
          <p:cNvPr id="25" name="object 21">
            <a:extLst>
              <a:ext uri="{FF2B5EF4-FFF2-40B4-BE49-F238E27FC236}">
                <a16:creationId xmlns:a16="http://schemas.microsoft.com/office/drawing/2014/main" id="{B9A28252-B793-9BD3-1E25-85301BCE5451}"/>
              </a:ext>
            </a:extLst>
          </p:cNvPr>
          <p:cNvSpPr txBox="1"/>
          <p:nvPr/>
        </p:nvSpPr>
        <p:spPr>
          <a:xfrm>
            <a:off x="8156003" y="5699584"/>
            <a:ext cx="1582674" cy="264496"/>
          </a:xfrm>
          <a:prstGeom prst="rect">
            <a:avLst/>
          </a:prstGeom>
        </p:spPr>
        <p:txBody>
          <a:bodyPr vert="horz" wrap="square" lIns="0" tIns="12700" rIns="0" bIns="0" rtlCol="0">
            <a:spAutoFit/>
          </a:bodyPr>
          <a:lstStyle/>
          <a:p>
            <a:pPr marL="12700" marR="5080">
              <a:lnSpc>
                <a:spcPct val="110900"/>
              </a:lnSpc>
              <a:spcBef>
                <a:spcPts val="100"/>
              </a:spcBef>
            </a:pPr>
            <a:r>
              <a:rPr sz="1600" spc="-130" dirty="0">
                <a:solidFill>
                  <a:srgbClr val="181A3E"/>
                </a:solidFill>
                <a:latin typeface="Arial" panose="020B0604020202020204" pitchFamily="34" charset="0"/>
                <a:cs typeface="Arial" panose="020B0604020202020204" pitchFamily="34" charset="0"/>
              </a:rPr>
              <a:t>Health </a:t>
            </a:r>
            <a:r>
              <a:rPr sz="1600" spc="-20" dirty="0">
                <a:solidFill>
                  <a:srgbClr val="181A3E"/>
                </a:solidFill>
                <a:latin typeface="Arial" panose="020B0604020202020204" pitchFamily="34" charset="0"/>
                <a:cs typeface="Arial" panose="020B0604020202020204" pitchFamily="34" charset="0"/>
              </a:rPr>
              <a:t>Food Team</a:t>
            </a:r>
            <a:endParaRPr sz="1600" dirty="0">
              <a:latin typeface="Arial" panose="020B0604020202020204" pitchFamily="34" charset="0"/>
              <a:cs typeface="Arial" panose="020B0604020202020204" pitchFamily="34" charset="0"/>
            </a:endParaRPr>
          </a:p>
        </p:txBody>
      </p:sp>
      <p:sp>
        <p:nvSpPr>
          <p:cNvPr id="26" name="object 18">
            <a:extLst>
              <a:ext uri="{FF2B5EF4-FFF2-40B4-BE49-F238E27FC236}">
                <a16:creationId xmlns:a16="http://schemas.microsoft.com/office/drawing/2014/main" id="{925C1118-AEFC-6FB7-683A-0A028DBAF006}"/>
              </a:ext>
            </a:extLst>
          </p:cNvPr>
          <p:cNvSpPr txBox="1"/>
          <p:nvPr/>
        </p:nvSpPr>
        <p:spPr>
          <a:xfrm>
            <a:off x="2558425" y="3429000"/>
            <a:ext cx="2016435" cy="264496"/>
          </a:xfrm>
          <a:prstGeom prst="rect">
            <a:avLst/>
          </a:prstGeom>
        </p:spPr>
        <p:txBody>
          <a:bodyPr vert="horz" wrap="square" lIns="0" tIns="12700" rIns="0" bIns="0" rtlCol="0">
            <a:spAutoFit/>
          </a:bodyPr>
          <a:lstStyle/>
          <a:p>
            <a:pPr marL="12700" marR="5080" algn="just">
              <a:lnSpc>
                <a:spcPct val="110900"/>
              </a:lnSpc>
              <a:spcBef>
                <a:spcPts val="100"/>
              </a:spcBef>
            </a:pPr>
            <a:r>
              <a:rPr lang="en-HK" sz="1600" dirty="0">
                <a:latin typeface="Arial" panose="020B0604020202020204" pitchFamily="34" charset="0"/>
                <a:cs typeface="Arial" panose="020B0604020202020204" pitchFamily="34" charset="0"/>
              </a:rPr>
              <a:t>Planning/Marketing</a:t>
            </a:r>
            <a:endParaRPr sz="1600" dirty="0">
              <a:latin typeface="Arial" panose="020B0604020202020204" pitchFamily="34" charset="0"/>
              <a:cs typeface="Arial" panose="020B0604020202020204" pitchFamily="34" charset="0"/>
            </a:endParaRPr>
          </a:p>
        </p:txBody>
      </p:sp>
      <p:sp>
        <p:nvSpPr>
          <p:cNvPr id="27" name="object 17">
            <a:extLst>
              <a:ext uri="{FF2B5EF4-FFF2-40B4-BE49-F238E27FC236}">
                <a16:creationId xmlns:a16="http://schemas.microsoft.com/office/drawing/2014/main" id="{483642E0-5C3A-4EDB-815C-ADAB6EDC5793}"/>
              </a:ext>
            </a:extLst>
          </p:cNvPr>
          <p:cNvSpPr txBox="1"/>
          <p:nvPr/>
        </p:nvSpPr>
        <p:spPr>
          <a:xfrm>
            <a:off x="7824532" y="4211349"/>
            <a:ext cx="2658329" cy="270330"/>
          </a:xfrm>
          <a:prstGeom prst="rect">
            <a:avLst/>
          </a:prstGeom>
        </p:spPr>
        <p:txBody>
          <a:bodyPr vert="horz" wrap="square" lIns="0" tIns="12700" rIns="0" bIns="0" rtlCol="0">
            <a:spAutoFit/>
          </a:bodyPr>
          <a:lstStyle/>
          <a:p>
            <a:pPr marL="134620" marR="5080">
              <a:lnSpc>
                <a:spcPct val="110900"/>
              </a:lnSpc>
              <a:spcBef>
                <a:spcPts val="100"/>
              </a:spcBef>
              <a:tabLst>
                <a:tab pos="332740" algn="l"/>
              </a:tabLst>
            </a:pPr>
            <a:r>
              <a:rPr lang="en-HK" sz="1600" dirty="0">
                <a:latin typeface="Arial" panose="020B0604020202020204" pitchFamily="34" charset="0"/>
                <a:cs typeface="Arial" panose="020B0604020202020204" pitchFamily="34" charset="0"/>
              </a:rPr>
              <a:t>Therapeutics Team 2</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088121" y="332740"/>
            <a:ext cx="2823210" cy="934660"/>
            <a:chOff x="9088121" y="332740"/>
            <a:chExt cx="2823210" cy="934660"/>
          </a:xfrm>
        </p:grpSpPr>
        <p:sp>
          <p:nvSpPr>
            <p:cNvPr id="4" name="TextBox 3">
              <a:extLst>
                <a:ext uri="{FF2B5EF4-FFF2-40B4-BE49-F238E27FC236}">
                  <a16:creationId xmlns:a16="http://schemas.microsoft.com/office/drawing/2014/main" id="{15420614-76F7-854F-D8FD-923FBAF5FB3A}"/>
                </a:ext>
              </a:extLst>
            </p:cNvPr>
            <p:cNvSpPr txBox="1"/>
            <p:nvPr/>
          </p:nvSpPr>
          <p:spPr>
            <a:xfrm>
              <a:off x="9088121" y="332740"/>
              <a:ext cx="2823210"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1955" y="682625"/>
              <a:ext cx="247078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035" y="209550"/>
            <a:ext cx="1478280" cy="1015365"/>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05</a:t>
            </a: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055" y="682625"/>
            <a:ext cx="4838065"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pic>
        <p:nvPicPr>
          <p:cNvPr id="66" name="그림 65">
            <a:extLst>
              <a:ext uri="{FF2B5EF4-FFF2-40B4-BE49-F238E27FC236}">
                <a16:creationId xmlns:a16="http://schemas.microsoft.com/office/drawing/2014/main" id="{D02353E8-D74D-57D4-17FF-873EE8C7F244}"/>
              </a:ext>
            </a:extLst>
          </p:cNvPr>
          <p:cNvPicPr>
            <a:picLocks noChangeAspect="1"/>
          </p:cNvPicPr>
          <p:nvPr/>
        </p:nvPicPr>
        <p:blipFill>
          <a:blip r:embed="rId2"/>
          <a:stretch>
            <a:fillRect/>
          </a:stretch>
        </p:blipFill>
        <p:spPr>
          <a:xfrm>
            <a:off x="8011795" y="1225550"/>
            <a:ext cx="3754120" cy="5344795"/>
          </a:xfrm>
          <a:prstGeom prst="rect">
            <a:avLst/>
          </a:prstGeom>
        </p:spPr>
      </p:pic>
      <p:grpSp>
        <p:nvGrpSpPr>
          <p:cNvPr id="90" name="그룹 89">
            <a:extLst>
              <a:ext uri="{FF2B5EF4-FFF2-40B4-BE49-F238E27FC236}">
                <a16:creationId xmlns:a16="http://schemas.microsoft.com/office/drawing/2014/main" id="{6E3A170F-E216-18B7-948C-FC4A1DE6188A}"/>
              </a:ext>
            </a:extLst>
          </p:cNvPr>
          <p:cNvGrpSpPr/>
          <p:nvPr/>
        </p:nvGrpSpPr>
        <p:grpSpPr>
          <a:xfrm>
            <a:off x="659765" y="1354387"/>
            <a:ext cx="6457384" cy="3669718"/>
            <a:chOff x="1386204" y="1417320"/>
            <a:chExt cx="5561331" cy="3669718"/>
          </a:xfrm>
        </p:grpSpPr>
        <p:sp>
          <p:nvSpPr>
            <p:cNvPr id="71" name="모서리가 둥근 직사각형 70">
              <a:extLst>
                <a:ext uri="{FF2B5EF4-FFF2-40B4-BE49-F238E27FC236}">
                  <a16:creationId xmlns:a16="http://schemas.microsoft.com/office/drawing/2014/main" id="{0F18EE7E-E249-816E-F100-CD2D604F620E}"/>
                </a:ext>
              </a:extLst>
            </p:cNvPr>
            <p:cNvSpPr/>
            <p:nvPr/>
          </p:nvSpPr>
          <p:spPr>
            <a:xfrm>
              <a:off x="1412240" y="1417320"/>
              <a:ext cx="5348605" cy="431800"/>
            </a:xfrm>
            <a:prstGeom prst="roundRect">
              <a:avLst>
                <a:gd name="adj" fmla="val 9091"/>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spc="-150" dirty="0">
                  <a:solidFill>
                    <a:schemeClr val="accent4">
                      <a:lumMod val="20000"/>
                      <a:lumOff val="80000"/>
                    </a:schemeClr>
                  </a:solidFill>
                  <a:latin typeface="Arial" panose="020B0604020202020204" pitchFamily="34" charset="0"/>
                  <a:ea typeface="NanumBarunGothic" panose="020B0603020101020101" pitchFamily="34" charset="-127"/>
                </a:rPr>
                <a:t>Whitening and breakout relief in </a:t>
              </a:r>
              <a:r>
                <a:rPr lang="ko-KR" altLang="en-US" b="1" spc="-150" dirty="0">
                  <a:solidFill>
                    <a:schemeClr val="bg1"/>
                  </a:solidFill>
                  <a:latin typeface="Arial" panose="020B0604020202020204" pitchFamily="34" charset="0"/>
                  <a:ea typeface="NanumBarunGothic" panose="020B0603020101020101" pitchFamily="34" charset="-127"/>
                </a:rPr>
                <a:t>one step</a:t>
              </a:r>
              <a:endParaRPr lang="en-US" altLang="ko-KR" b="1" spc="-150" dirty="0">
                <a:solidFill>
                  <a:schemeClr val="accent4">
                    <a:lumMod val="20000"/>
                    <a:lumOff val="80000"/>
                  </a:schemeClr>
                </a:solidFill>
                <a:latin typeface="Arial" panose="020B0604020202020204" pitchFamily="34" charset="0"/>
                <a:ea typeface="NanumBarunGothic" panose="020B0603020101020101" pitchFamily="34" charset="-127"/>
              </a:endParaRPr>
            </a:p>
          </p:txBody>
        </p:sp>
        <p:grpSp>
          <p:nvGrpSpPr>
            <p:cNvPr id="77" name="그룹 76">
              <a:extLst>
                <a:ext uri="{FF2B5EF4-FFF2-40B4-BE49-F238E27FC236}">
                  <a16:creationId xmlns:a16="http://schemas.microsoft.com/office/drawing/2014/main" id="{A079608E-8EBC-56C7-FBF8-313283DF9B4F}"/>
                </a:ext>
              </a:extLst>
            </p:cNvPr>
            <p:cNvGrpSpPr/>
            <p:nvPr/>
          </p:nvGrpSpPr>
          <p:grpSpPr>
            <a:xfrm>
              <a:off x="1386204" y="3526016"/>
              <a:ext cx="5375276" cy="276999"/>
              <a:chOff x="1386204" y="3526016"/>
              <a:chExt cx="5375276" cy="276999"/>
            </a:xfrm>
          </p:grpSpPr>
          <p:sp>
            <p:nvSpPr>
              <p:cNvPr id="74" name="TextBox 73">
                <a:extLst>
                  <a:ext uri="{FF2B5EF4-FFF2-40B4-BE49-F238E27FC236}">
                    <a16:creationId xmlns:a16="http://schemas.microsoft.com/office/drawing/2014/main" id="{E0EB4018-F068-25D8-1BEF-870D93E971BE}"/>
                  </a:ext>
                </a:extLst>
              </p:cNvPr>
              <p:cNvSpPr txBox="1"/>
              <p:nvPr/>
            </p:nvSpPr>
            <p:spPr>
              <a:xfrm>
                <a:off x="1386204" y="3526016"/>
                <a:ext cx="1676400" cy="276999"/>
              </a:xfrm>
              <a:prstGeom prst="rect">
                <a:avLst/>
              </a:prstGeom>
              <a:solidFill>
                <a:schemeClr val="tx1">
                  <a:lumMod val="75000"/>
                  <a:lumOff val="25000"/>
                </a:schemeClr>
              </a:solidFill>
            </p:spPr>
            <p:txBody>
              <a:bodyPr wrap="square" rtlCol="0" anchor="ctr">
                <a:spAutoFit/>
              </a:bodyPr>
              <a:lstStyle/>
              <a:p>
                <a:pPr algn="ctr"/>
                <a:r>
                  <a:rPr lang="en-US" altLang="ko-KR" sz="1200" b="1" dirty="0">
                    <a:solidFill>
                      <a:schemeClr val="bg1"/>
                    </a:solidFill>
                    <a:latin typeface="Arial" panose="020B0604020202020204" pitchFamily="34" charset="0"/>
                    <a:ea typeface="NanumBarunGothic" panose="020B0603020101020101" pitchFamily="34" charset="-127"/>
                  </a:rPr>
                  <a:t>Beta-glucan (B-glucan)</a:t>
                </a:r>
                <a:endParaRPr lang="ko-KR" altLang="en-US" sz="1200" b="1" dirty="0">
                  <a:solidFill>
                    <a:schemeClr val="bg1"/>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75" name="TextBox 74">
                <a:extLst>
                  <a:ext uri="{FF2B5EF4-FFF2-40B4-BE49-F238E27FC236}">
                    <a16:creationId xmlns:a16="http://schemas.microsoft.com/office/drawing/2014/main" id="{46076443-4FAD-B392-5ED8-72557FFEBDED}"/>
                  </a:ext>
                </a:extLst>
              </p:cNvPr>
              <p:cNvSpPr txBox="1"/>
              <p:nvPr/>
            </p:nvSpPr>
            <p:spPr>
              <a:xfrm>
                <a:off x="3248660" y="3526155"/>
                <a:ext cx="1676400" cy="276860"/>
              </a:xfrm>
              <a:prstGeom prst="rect">
                <a:avLst/>
              </a:prstGeom>
              <a:solidFill>
                <a:schemeClr val="tx1">
                  <a:lumMod val="75000"/>
                  <a:lumOff val="25000"/>
                </a:schemeClr>
              </a:solidFill>
            </p:spPr>
            <p:txBody>
              <a:bodyPr wrap="square" rtlCol="0" anchor="ctr">
                <a:spAutoFit/>
              </a:bodyPr>
              <a:lstStyle/>
              <a:p>
                <a:pPr algn="ctr"/>
                <a:r>
                  <a:rPr lang="en-US" altLang="ko-KR" sz="1200" b="1" dirty="0">
                    <a:solidFill>
                      <a:schemeClr val="bg1"/>
                    </a:solidFill>
                    <a:latin typeface="Arial" panose="020B0604020202020204" pitchFamily="34" charset="0"/>
                    <a:ea typeface="NanumBarunGothic" panose="020B0603020101020101" pitchFamily="34" charset="-127"/>
                    <a:cs typeface="Times New Roman" panose="02020603050405020304" pitchFamily="18" charset="0"/>
                  </a:rPr>
                  <a:t>Argan Oil</a:t>
                </a:r>
                <a:endParaRPr lang="ko-KR" altLang="en-US" sz="1200" b="1" dirty="0">
                  <a:solidFill>
                    <a:schemeClr val="bg1"/>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76" name="TextBox 75">
                <a:extLst>
                  <a:ext uri="{FF2B5EF4-FFF2-40B4-BE49-F238E27FC236}">
                    <a16:creationId xmlns:a16="http://schemas.microsoft.com/office/drawing/2014/main" id="{C6C1D17D-58ED-C714-B656-E0C6CEB341A7}"/>
                  </a:ext>
                </a:extLst>
              </p:cNvPr>
              <p:cNvSpPr txBox="1"/>
              <p:nvPr/>
            </p:nvSpPr>
            <p:spPr>
              <a:xfrm>
                <a:off x="5085080" y="3533775"/>
                <a:ext cx="1676400" cy="261620"/>
              </a:xfrm>
              <a:prstGeom prst="rect">
                <a:avLst/>
              </a:prstGeom>
              <a:solidFill>
                <a:schemeClr val="tx1">
                  <a:lumMod val="75000"/>
                  <a:lumOff val="25000"/>
                </a:schemeClr>
              </a:solidFill>
            </p:spPr>
            <p:txBody>
              <a:bodyPr wrap="square" rtlCol="0" anchor="ctr">
                <a:spAutoFit/>
              </a:bodyPr>
              <a:lstStyle/>
              <a:p>
                <a:pPr algn="ctr"/>
                <a:r>
                  <a:rPr lang="ko-KR" altLang="en-US" sz="1100" b="1" spc="-100" dirty="0" err="1">
                    <a:solidFill>
                      <a:schemeClr val="bg1"/>
                    </a:solidFill>
                    <a:latin typeface="Arial" panose="020B0604020202020204" pitchFamily="34" charset="0"/>
                    <a:ea typeface="NanumBarunGothic" panose="020B0603020101020101" pitchFamily="34" charset="-127"/>
                    <a:cs typeface="Times New Roman" panose="02020603050405020304" pitchFamily="18" charset="0"/>
                  </a:rPr>
                  <a:t>Niacinamide </a:t>
                </a:r>
                <a:r>
                  <a:rPr lang="en-US" altLang="ko-KR" sz="1100" b="1" spc="-100" dirty="0">
                    <a:solidFill>
                      <a:schemeClr val="bg1"/>
                    </a:solidFill>
                    <a:latin typeface="Arial" panose="020B0604020202020204" pitchFamily="34" charset="0"/>
                    <a:ea typeface="NanumBarunGothic" panose="020B0603020101020101" pitchFamily="34" charset="-127"/>
                    <a:cs typeface="Times New Roman" panose="02020603050405020304" pitchFamily="18" charset="0"/>
                  </a:rPr>
                  <a:t>(Vitamin B3)</a:t>
                </a:r>
                <a:endParaRPr lang="ko-KR" altLang="en-US" sz="1100" b="1" spc="-100" dirty="0">
                  <a:solidFill>
                    <a:schemeClr val="bg1"/>
                  </a:solidFill>
                  <a:latin typeface="Arial" panose="020B0604020202020204" pitchFamily="34" charset="0"/>
                  <a:ea typeface="NanumBarunGothic" panose="020B0603020101020101" pitchFamily="34" charset="-127"/>
                  <a:cs typeface="Times New Roman" panose="02020603050405020304" pitchFamily="18" charset="0"/>
                </a:endParaRPr>
              </a:p>
            </p:txBody>
          </p:sp>
        </p:grpSp>
        <p:sp>
          <p:nvSpPr>
            <p:cNvPr id="78" name="타원 77">
              <a:extLst>
                <a:ext uri="{FF2B5EF4-FFF2-40B4-BE49-F238E27FC236}">
                  <a16:creationId xmlns:a16="http://schemas.microsoft.com/office/drawing/2014/main" id="{CA177BC0-EE42-DEAD-8E32-BA1539ADA41A}"/>
                </a:ext>
              </a:extLst>
            </p:cNvPr>
            <p:cNvSpPr/>
            <p:nvPr/>
          </p:nvSpPr>
          <p:spPr>
            <a:xfrm>
              <a:off x="1426845" y="1863725"/>
              <a:ext cx="1647825" cy="1647825"/>
            </a:xfrm>
            <a:prstGeom prst="ellipse">
              <a:avLst/>
            </a:prstGeom>
            <a:blipFill>
              <a:blip r:embed="rId3"/>
              <a:stretch>
                <a:fillRect l="-1345" t="840" r="7395" b="521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9" name="타원 78">
              <a:extLst>
                <a:ext uri="{FF2B5EF4-FFF2-40B4-BE49-F238E27FC236}">
                  <a16:creationId xmlns:a16="http://schemas.microsoft.com/office/drawing/2014/main" id="{CAF8790F-AFED-548F-B9EE-3585AAC220B0}"/>
                </a:ext>
              </a:extLst>
            </p:cNvPr>
            <p:cNvSpPr/>
            <p:nvPr/>
          </p:nvSpPr>
          <p:spPr>
            <a:xfrm>
              <a:off x="3248660" y="1863725"/>
              <a:ext cx="1647825" cy="1647825"/>
            </a:xfrm>
            <a:prstGeom prst="ellipse">
              <a:avLst/>
            </a:prstGeom>
            <a:blipFill>
              <a:blip r:embed="rId4"/>
              <a:stretch>
                <a:fillRect l="-1345" t="840" r="7395" b="521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80" name="타원 79">
              <a:extLst>
                <a:ext uri="{FF2B5EF4-FFF2-40B4-BE49-F238E27FC236}">
                  <a16:creationId xmlns:a16="http://schemas.microsoft.com/office/drawing/2014/main" id="{979E854C-339F-6874-55F5-914509F98FB2}"/>
                </a:ext>
              </a:extLst>
            </p:cNvPr>
            <p:cNvSpPr/>
            <p:nvPr/>
          </p:nvSpPr>
          <p:spPr>
            <a:xfrm>
              <a:off x="5113655" y="1863725"/>
              <a:ext cx="1647825" cy="1647825"/>
            </a:xfrm>
            <a:prstGeom prst="ellipse">
              <a:avLst/>
            </a:prstGeom>
            <a:blipFill>
              <a:blip r:embed="rId5"/>
              <a:stretch>
                <a:fillRect l="-1345" t="840" r="7395" b="521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87" name="TextBox 86">
              <a:extLst>
                <a:ext uri="{FF2B5EF4-FFF2-40B4-BE49-F238E27FC236}">
                  <a16:creationId xmlns:a16="http://schemas.microsoft.com/office/drawing/2014/main" id="{1D644B59-B5D6-B2FC-E874-937F64FCD228}"/>
                </a:ext>
              </a:extLst>
            </p:cNvPr>
            <p:cNvSpPr txBox="1"/>
            <p:nvPr/>
          </p:nvSpPr>
          <p:spPr>
            <a:xfrm>
              <a:off x="1426845" y="3905239"/>
              <a:ext cx="1661795" cy="901722"/>
            </a:xfrm>
            <a:prstGeom prst="rect">
              <a:avLst/>
            </a:prstGeom>
            <a:noFill/>
          </p:spPr>
          <p:txBody>
            <a:bodyPr wrap="square" rtlCol="0" anchor="ctr">
              <a:spAutoFit/>
            </a:bodyPr>
            <a:lstStyle/>
            <a:p>
              <a:pPr algn="ctr">
                <a:lnSpc>
                  <a:spcPct val="13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Immune Boosting Mushroom Extracts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3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Clear, even skin tone</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88" name="TextBox 87">
              <a:extLst>
                <a:ext uri="{FF2B5EF4-FFF2-40B4-BE49-F238E27FC236}">
                  <a16:creationId xmlns:a16="http://schemas.microsoft.com/office/drawing/2014/main" id="{FA0DB575-2109-AE28-345C-EE6F0E6B27AC}"/>
                </a:ext>
              </a:extLst>
            </p:cNvPr>
            <p:cNvSpPr txBox="1"/>
            <p:nvPr/>
          </p:nvSpPr>
          <p:spPr>
            <a:xfrm>
              <a:off x="3081655" y="3625163"/>
              <a:ext cx="2007870" cy="1461875"/>
            </a:xfrm>
            <a:prstGeom prst="rect">
              <a:avLst/>
            </a:prstGeom>
            <a:noFill/>
          </p:spPr>
          <p:txBody>
            <a:bodyPr wrap="square" rtlCol="0" anchor="ctr">
              <a:spAutoFit/>
            </a:bodyPr>
            <a:lstStyle/>
            <a:p>
              <a:pPr algn="ctr">
                <a:lnSpc>
                  <a:spcPct val="13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Protect skin from damage and reduce breakouts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3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Reduces the appearance of dark spots </a:t>
              </a:r>
              <a:r>
                <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and </a:t>
              </a: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blemishes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sp>
          <p:nvSpPr>
            <p:cNvPr id="89" name="TextBox 88">
              <a:extLst>
                <a:ext uri="{FF2B5EF4-FFF2-40B4-BE49-F238E27FC236}">
                  <a16:creationId xmlns:a16="http://schemas.microsoft.com/office/drawing/2014/main" id="{D916CC20-B71F-2AA3-0BB0-29A010A44C10}"/>
                </a:ext>
              </a:extLst>
            </p:cNvPr>
            <p:cNvSpPr txBox="1"/>
            <p:nvPr/>
          </p:nvSpPr>
          <p:spPr>
            <a:xfrm>
              <a:off x="4939665" y="3624845"/>
              <a:ext cx="2007870" cy="1461875"/>
            </a:xfrm>
            <a:prstGeom prst="rect">
              <a:avLst/>
            </a:prstGeom>
            <a:noFill/>
          </p:spPr>
          <p:txBody>
            <a:bodyPr wrap="square" rtlCol="0" anchor="ctr">
              <a:spAutoFit/>
            </a:bodyPr>
            <a:lstStyle/>
            <a:p>
              <a:pPr algn="ctr">
                <a:lnSpc>
                  <a:spcPct val="13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Water-soluble vitamins with melanogenic properties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lnSpc>
                  <a:spcPct val="130000"/>
                </a:lnSpc>
              </a:pPr>
              <a:r>
                <a:rPr lang="ko-KR" altLang="en-US"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KFDA-certified whitening functional ingredients</a:t>
              </a:r>
              <a:endParaRPr lang="en-US" altLang="ko-KR" sz="14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p:txBody>
        </p:sp>
      </p:grpSp>
      <p:sp>
        <p:nvSpPr>
          <p:cNvPr id="91" name="양쪽 모서리가 둥근 사각형 90">
            <a:extLst>
              <a:ext uri="{FF2B5EF4-FFF2-40B4-BE49-F238E27FC236}">
                <a16:creationId xmlns:a16="http://schemas.microsoft.com/office/drawing/2014/main" id="{DE59DDCC-440F-A08D-9881-95CA2F409D4C}"/>
              </a:ext>
            </a:extLst>
          </p:cNvPr>
          <p:cNvSpPr/>
          <p:nvPr/>
        </p:nvSpPr>
        <p:spPr>
          <a:xfrm>
            <a:off x="426085" y="4974590"/>
            <a:ext cx="7303770" cy="1883410"/>
          </a:xfrm>
          <a:prstGeom prst="round2Same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96" name="모서리가 둥근 직사각형 95">
            <a:extLst>
              <a:ext uri="{FF2B5EF4-FFF2-40B4-BE49-F238E27FC236}">
                <a16:creationId xmlns:a16="http://schemas.microsoft.com/office/drawing/2014/main" id="{30A8EF52-6279-FB18-4E77-9A5A2F504047}"/>
              </a:ext>
            </a:extLst>
          </p:cNvPr>
          <p:cNvSpPr/>
          <p:nvPr/>
        </p:nvSpPr>
        <p:spPr>
          <a:xfrm>
            <a:off x="659765" y="5131435"/>
            <a:ext cx="2062480" cy="1558925"/>
          </a:xfrm>
          <a:prstGeom prst="roundRect">
            <a:avLst>
              <a:gd name="adj" fmla="val 11974"/>
            </a:avLst>
          </a:prstGeom>
          <a:blipFill>
            <a:blip r:embed="rId6"/>
            <a:stretch>
              <a:fillRect l="-3234" t="-1969" r="-3234" b="-196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97" name="모서리가 둥근 직사각형 96">
            <a:extLst>
              <a:ext uri="{FF2B5EF4-FFF2-40B4-BE49-F238E27FC236}">
                <a16:creationId xmlns:a16="http://schemas.microsoft.com/office/drawing/2014/main" id="{4DB30BC1-A77C-CB7A-C08B-9190791E20BC}"/>
              </a:ext>
            </a:extLst>
          </p:cNvPr>
          <p:cNvSpPr/>
          <p:nvPr/>
        </p:nvSpPr>
        <p:spPr>
          <a:xfrm>
            <a:off x="3171190" y="5131435"/>
            <a:ext cx="2062480" cy="1558925"/>
          </a:xfrm>
          <a:prstGeom prst="roundRect">
            <a:avLst>
              <a:gd name="adj" fmla="val 11974"/>
            </a:avLst>
          </a:prstGeom>
          <a:blipFill>
            <a:blip r:embed="rId7"/>
            <a:stretch>
              <a:fillRect l="-3234" t="-1969" r="-3234" b="-196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98" name="오른쪽 화살표[R] 97">
            <a:extLst>
              <a:ext uri="{FF2B5EF4-FFF2-40B4-BE49-F238E27FC236}">
                <a16:creationId xmlns:a16="http://schemas.microsoft.com/office/drawing/2014/main" id="{FC397156-0BBD-D47D-F7DB-2C58CD32C075}"/>
              </a:ext>
            </a:extLst>
          </p:cNvPr>
          <p:cNvSpPr/>
          <p:nvPr/>
        </p:nvSpPr>
        <p:spPr>
          <a:xfrm>
            <a:off x="2145030" y="5598160"/>
            <a:ext cx="1645920" cy="693420"/>
          </a:xfrm>
          <a:prstGeom prst="rightArrow">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99" name="TextBox 98">
            <a:extLst>
              <a:ext uri="{FF2B5EF4-FFF2-40B4-BE49-F238E27FC236}">
                <a16:creationId xmlns:a16="http://schemas.microsoft.com/office/drawing/2014/main" id="{72324E30-725D-9251-6384-619539F55FBE}"/>
              </a:ext>
            </a:extLst>
          </p:cNvPr>
          <p:cNvSpPr txBox="1"/>
          <p:nvPr/>
        </p:nvSpPr>
        <p:spPr>
          <a:xfrm>
            <a:off x="2051050" y="5686118"/>
            <a:ext cx="1676400" cy="523220"/>
          </a:xfrm>
          <a:prstGeom prst="rect">
            <a:avLst/>
          </a:prstGeom>
          <a:noFill/>
        </p:spPr>
        <p:txBody>
          <a:bodyPr wrap="square" rtlCol="0" anchor="ctr">
            <a:spAutoFit/>
          </a:bodyPr>
          <a:lstStyle/>
          <a:p>
            <a:pPr algn="ctr"/>
            <a:r>
              <a:rPr lang="ko-KR" altLang="en-US" sz="1400" b="1" spc="-100" dirty="0">
                <a:solidFill>
                  <a:schemeClr val="bg1"/>
                </a:solidFill>
                <a:latin typeface="Arial" panose="020B0604020202020204" pitchFamily="34" charset="0"/>
                <a:ea typeface="NanumBarunGothic" panose="020B0603020101020101" pitchFamily="34" charset="-127"/>
              </a:rPr>
              <a:t>Change after 3 months</a:t>
            </a:r>
            <a:endParaRPr lang="ko-KR" altLang="en-US" sz="1400" b="1" spc="-100" dirty="0">
              <a:solidFill>
                <a:schemeClr val="bg1"/>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101" name="TextBox 100">
            <a:extLst>
              <a:ext uri="{FF2B5EF4-FFF2-40B4-BE49-F238E27FC236}">
                <a16:creationId xmlns:a16="http://schemas.microsoft.com/office/drawing/2014/main" id="{72EE1CEB-1A56-815F-76CA-A46C5C12AB19}"/>
              </a:ext>
            </a:extLst>
          </p:cNvPr>
          <p:cNvSpPr txBox="1"/>
          <p:nvPr/>
        </p:nvSpPr>
        <p:spPr>
          <a:xfrm>
            <a:off x="5470407" y="5151658"/>
            <a:ext cx="2008505" cy="1446550"/>
          </a:xfrm>
          <a:prstGeom prst="rect">
            <a:avLst/>
          </a:prstGeom>
          <a:noFill/>
        </p:spPr>
        <p:txBody>
          <a:bodyPr vert="horz" wrap="square" lIns="91440" tIns="45720" rIns="91440" bIns="45720" numCol="1" anchor="ctr">
            <a:spAutoFit/>
          </a:bodyPr>
          <a:lstStyle/>
          <a:p>
            <a:pPr marL="0" indent="0" algn="l" latinLnBrk="0">
              <a:buFontTx/>
              <a:buNone/>
            </a:pPr>
            <a:r>
              <a:rPr lang="en-US" altLang="ko-KR" sz="1100" b="1" spc="-90" dirty="0">
                <a:solidFill>
                  <a:srgbClr val="191B3F"/>
                </a:solidFill>
                <a:latin typeface="+mn-lt"/>
                <a:ea typeface="NanumBarunGothic" charset="0"/>
              </a:rPr>
              <a:t>I am  a 24-year-old </a:t>
            </a:r>
            <a:r>
              <a:rPr lang="ko-KR" altLang="en-US" sz="1100" b="1" spc="-90" dirty="0" err="1">
                <a:solidFill>
                  <a:srgbClr val="191B3F"/>
                </a:solidFill>
                <a:latin typeface="+mn-lt"/>
                <a:ea typeface="NanumBarunGothic" charset="0"/>
              </a:rPr>
              <a:t>female</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with</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systemic</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atopy</a:t>
            </a:r>
            <a:r>
              <a:rPr lang="en-US" altLang="ko-KR" sz="1100" b="1" spc="-90" dirty="0">
                <a:solidFill>
                  <a:srgbClr val="191B3F"/>
                </a:solidFill>
                <a:latin typeface="+mn-lt"/>
                <a:ea typeface="NanumBarunGothic" charset="0"/>
              </a:rPr>
              <a:t>.</a:t>
            </a:r>
            <a:endParaRPr lang="ko-KR" altLang="en-US" sz="1100" b="1" dirty="0">
              <a:solidFill>
                <a:srgbClr val="191B3F"/>
              </a:solidFill>
              <a:latin typeface="+mn-lt"/>
              <a:ea typeface="NanumBarunGothic" charset="0"/>
            </a:endParaRPr>
          </a:p>
          <a:p>
            <a:pPr marL="0" indent="0" algn="l" latinLnBrk="0">
              <a:buFontTx/>
              <a:buNone/>
            </a:pPr>
            <a:r>
              <a:rPr lang="ko-KR" altLang="en-US" sz="1100" b="1" spc="-90" dirty="0">
                <a:solidFill>
                  <a:srgbClr val="191B3F"/>
                </a:solidFill>
                <a:latin typeface="+mn-lt"/>
                <a:ea typeface="NanumBarunGothic" charset="0"/>
              </a:rPr>
              <a:t>The </a:t>
            </a:r>
            <a:r>
              <a:rPr lang="ko-KR" altLang="en-US" sz="1100" b="1" spc="-90" dirty="0" err="1">
                <a:solidFill>
                  <a:srgbClr val="191B3F"/>
                </a:solidFill>
                <a:latin typeface="+mn-lt"/>
                <a:ea typeface="NanumBarunGothic" charset="0"/>
              </a:rPr>
              <a:t>instep</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area</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is</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the</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most</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severe</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so</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I'm</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taking</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care</a:t>
            </a:r>
            <a:r>
              <a:rPr lang="ko-KR" altLang="en-US" sz="1100" b="1" spc="-90" dirty="0">
                <a:solidFill>
                  <a:srgbClr val="191B3F"/>
                </a:solidFill>
                <a:latin typeface="+mn-lt"/>
                <a:ea typeface="NanumBarunGothic" charset="0"/>
              </a:rPr>
              <a:t> of </a:t>
            </a:r>
            <a:r>
              <a:rPr lang="ko-KR" altLang="en-US" sz="1100" b="1" spc="-90" dirty="0" err="1">
                <a:solidFill>
                  <a:srgbClr val="191B3F"/>
                </a:solidFill>
                <a:latin typeface="+mn-lt"/>
                <a:ea typeface="NanumBarunGothic" charset="0"/>
              </a:rPr>
              <a:t>that</a:t>
            </a:r>
            <a:r>
              <a:rPr lang="ko-KR" altLang="en-US" sz="1100" b="1" spc="-90" dirty="0">
                <a:solidFill>
                  <a:srgbClr val="191B3F"/>
                </a:solidFill>
                <a:latin typeface="+mn-lt"/>
                <a:ea typeface="NanumBarunGothic" charset="0"/>
              </a:rPr>
              <a:t>. </a:t>
            </a:r>
            <a:endParaRPr lang="ko-KR" altLang="en-US" sz="1100" b="1" dirty="0">
              <a:solidFill>
                <a:srgbClr val="191B3F"/>
              </a:solidFill>
              <a:latin typeface="+mn-lt"/>
              <a:ea typeface="NanumBarunGothic" charset="0"/>
            </a:endParaRPr>
          </a:p>
          <a:p>
            <a:pPr marL="0" indent="0" algn="l" latinLnBrk="0">
              <a:buFontTx/>
              <a:buNone/>
            </a:pPr>
            <a:r>
              <a:rPr lang="ko-KR" altLang="en-US" sz="1100" b="1" spc="-90" dirty="0" err="1">
                <a:solidFill>
                  <a:srgbClr val="191B3F"/>
                </a:solidFill>
                <a:latin typeface="+mn-lt"/>
                <a:ea typeface="NanumBarunGothic" charset="0"/>
              </a:rPr>
              <a:t>September</a:t>
            </a:r>
            <a:r>
              <a:rPr lang="en-US" altLang="ko-KR"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October</a:t>
            </a:r>
            <a:r>
              <a:rPr lang="en-US" altLang="ko-KR"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November</a:t>
            </a:r>
            <a:r>
              <a:rPr lang="ko-KR" altLang="en-US" sz="1100" b="1" spc="-90" dirty="0">
                <a:solidFill>
                  <a:srgbClr val="191B3F"/>
                </a:solidFill>
                <a:latin typeface="+mn-lt"/>
                <a:ea typeface="NanumBarunGothic" charset="0"/>
              </a:rPr>
              <a:t> 2022 </a:t>
            </a:r>
            <a:endParaRPr lang="ko-KR" altLang="en-US" sz="1100" b="1" dirty="0">
              <a:solidFill>
                <a:srgbClr val="191B3F"/>
              </a:solidFill>
              <a:latin typeface="+mn-lt"/>
              <a:ea typeface="NanumBarunGothic" charset="0"/>
            </a:endParaRPr>
          </a:p>
          <a:p>
            <a:pPr marL="0" indent="0" algn="l" latinLnBrk="0">
              <a:buFontTx/>
              <a:buNone/>
            </a:pPr>
            <a:r>
              <a:rPr lang="ko-KR" altLang="en-US" sz="1100" b="1" spc="-90" dirty="0" err="1">
                <a:solidFill>
                  <a:srgbClr val="191B3F"/>
                </a:solidFill>
                <a:latin typeface="+mn-lt"/>
                <a:ea typeface="NanumBarunGothic" charset="0"/>
              </a:rPr>
              <a:t>That's</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a</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change</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in</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just</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three</a:t>
            </a:r>
            <a:r>
              <a:rPr lang="ko-KR" altLang="en-US" sz="1100" b="1" spc="-90" dirty="0">
                <a:solidFill>
                  <a:srgbClr val="191B3F"/>
                </a:solidFill>
                <a:latin typeface="+mn-lt"/>
                <a:ea typeface="NanumBarunGothic" charset="0"/>
              </a:rPr>
              <a:t> </a:t>
            </a:r>
            <a:r>
              <a:rPr lang="ko-KR" altLang="en-US" sz="1100" b="1" spc="-90" dirty="0" err="1">
                <a:solidFill>
                  <a:srgbClr val="191B3F"/>
                </a:solidFill>
                <a:latin typeface="+mn-lt"/>
                <a:ea typeface="NanumBarunGothic" charset="0"/>
              </a:rPr>
              <a:t>months</a:t>
            </a:r>
            <a:r>
              <a:rPr lang="en-US" altLang="ko-KR" sz="1100" b="1" spc="-90" dirty="0">
                <a:solidFill>
                  <a:srgbClr val="191B3F"/>
                </a:solidFill>
                <a:latin typeface="+mn-lt"/>
                <a:ea typeface="NanumBarunGothic" charset="0"/>
              </a:rPr>
              <a:t>.  </a:t>
            </a:r>
            <a:endParaRPr lang="ko-KR" altLang="en-US" sz="1100" b="1" dirty="0">
              <a:solidFill>
                <a:srgbClr val="191B3F"/>
              </a:solidFill>
              <a:latin typeface="+mn-lt"/>
              <a:ea typeface="NanumBarunGothic" charset="0"/>
            </a:endParaRPr>
          </a:p>
        </p:txBody>
      </p:sp>
      <p:grpSp>
        <p:nvGrpSpPr>
          <p:cNvPr id="2" name="그룹 1">
            <a:extLst>
              <a:ext uri="{FF2B5EF4-FFF2-40B4-BE49-F238E27FC236}">
                <a16:creationId xmlns:a16="http://schemas.microsoft.com/office/drawing/2014/main" id="{1BF930A2-7BC5-E854-7A30-75646F911267}"/>
              </a:ext>
            </a:extLst>
          </p:cNvPr>
          <p:cNvGrpSpPr/>
          <p:nvPr/>
        </p:nvGrpSpPr>
        <p:grpSpPr>
          <a:xfrm>
            <a:off x="1269365" y="332710"/>
            <a:ext cx="4467860" cy="688370"/>
            <a:chOff x="1269365" y="332710"/>
            <a:chExt cx="4467860" cy="688370"/>
          </a:xfrm>
        </p:grpSpPr>
        <p:sp>
          <p:nvSpPr>
            <p:cNvPr id="3" name="TextBox 2">
              <a:extLst>
                <a:ext uri="{FF2B5EF4-FFF2-40B4-BE49-F238E27FC236}">
                  <a16:creationId xmlns:a16="http://schemas.microsoft.com/office/drawing/2014/main" id="{905F8AAC-A711-7ECC-5558-C0485BA1434F}"/>
                </a:ext>
              </a:extLst>
            </p:cNvPr>
            <p:cNvSpPr txBox="1"/>
            <p:nvPr/>
          </p:nvSpPr>
          <p:spPr>
            <a:xfrm>
              <a:off x="1269365" y="682625"/>
              <a:ext cx="4467860" cy="33845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(2) </a:t>
              </a:r>
              <a:r>
                <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 launch planning</a:t>
              </a:r>
            </a:p>
          </p:txBody>
        </p:sp>
        <p:sp>
          <p:nvSpPr>
            <p:cNvPr id="5" name="TextBox 4">
              <a:extLst>
                <a:ext uri="{FF2B5EF4-FFF2-40B4-BE49-F238E27FC236}">
                  <a16:creationId xmlns:a16="http://schemas.microsoft.com/office/drawing/2014/main" id="{2526F95B-5F9B-6ADC-B200-10AD16A1C064}"/>
                </a:ext>
              </a:extLst>
            </p:cNvPr>
            <p:cNvSpPr txBox="1"/>
            <p:nvPr/>
          </p:nvSpPr>
          <p:spPr>
            <a:xfrm>
              <a:off x="1269365" y="332710"/>
              <a:ext cx="3839846" cy="400110"/>
            </a:xfrm>
            <a:prstGeom prst="rect">
              <a:avLst/>
            </a:prstGeom>
            <a:noFill/>
          </p:spPr>
          <p:txBody>
            <a:bodyPr wrap="square" rtlCol="0" anchor="ctr">
              <a:spAutoFit/>
            </a:bodyPr>
            <a:lstStyle/>
            <a:p>
              <a:r>
                <a:rPr lang="en-HK" altLang="ko-KR" sz="2000" b="1" spc="-150" dirty="0">
                  <a:solidFill>
                    <a:srgbClr val="191B3F"/>
                  </a:solidFill>
                  <a:latin typeface="Arial" panose="020B0604020202020204" pitchFamily="34" charset="0"/>
                  <a:ea typeface="NanumBarunGothic" panose="020B0603020101020101" pitchFamily="34" charset="-127"/>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Launch</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Planning</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spTree>
    <p:extLst>
      <p:ext uri="{BB962C8B-B14F-4D97-AF65-F5344CB8AC3E}">
        <p14:creationId xmlns:p14="http://schemas.microsoft.com/office/powerpoint/2010/main" val="4070958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그림 4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028430" y="2967990"/>
            <a:ext cx="2519680" cy="2498090"/>
          </a:xfrm>
          <a:prstGeom prst="rect">
            <a:avLst/>
          </a:prstGeom>
          <a:noFill/>
        </p:spPr>
      </p:pic>
      <p:grpSp>
        <p:nvGrpSpPr>
          <p:cNvPr id="36" name="그룹 35">
            <a:extLst>
              <a:ext uri="{FF2B5EF4-FFF2-40B4-BE49-F238E27FC236}">
                <a16:creationId xmlns:a16="http://schemas.microsoft.com/office/drawing/2014/main" id="{19ECF494-E5E4-A0A4-6C1E-1F5B057FE5C2}"/>
              </a:ext>
            </a:extLst>
          </p:cNvPr>
          <p:cNvGrpSpPr/>
          <p:nvPr/>
        </p:nvGrpSpPr>
        <p:grpSpPr>
          <a:xfrm>
            <a:off x="9091142" y="239045"/>
            <a:ext cx="2823210" cy="934660"/>
            <a:chOff x="9088121" y="332740"/>
            <a:chExt cx="2823210" cy="934660"/>
          </a:xfrm>
        </p:grpSpPr>
        <p:sp>
          <p:nvSpPr>
            <p:cNvPr id="4" name="TextBox 3">
              <a:extLst>
                <a:ext uri="{FF2B5EF4-FFF2-40B4-BE49-F238E27FC236}">
                  <a16:creationId xmlns:a16="http://schemas.microsoft.com/office/drawing/2014/main" id="{15420614-76F7-854F-D8FD-923FBAF5FB3A}"/>
                </a:ext>
              </a:extLst>
            </p:cNvPr>
            <p:cNvSpPr txBox="1"/>
            <p:nvPr/>
          </p:nvSpPr>
          <p:spPr>
            <a:xfrm>
              <a:off x="9088121" y="332740"/>
              <a:ext cx="2823210"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1955" y="682625"/>
              <a:ext cx="247078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035" y="209550"/>
            <a:ext cx="1478280" cy="1015365"/>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05</a:t>
            </a: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055" y="682625"/>
            <a:ext cx="4838065"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13" name="TextBox 12"/>
          <p:cNvSpPr txBox="1">
            <a:spLocks/>
          </p:cNvSpPr>
          <p:nvPr/>
        </p:nvSpPr>
        <p:spPr>
          <a:xfrm>
            <a:off x="668655" y="6019195"/>
            <a:ext cx="11097106" cy="584775"/>
          </a:xfrm>
          <a:prstGeom prst="rect">
            <a:avLst/>
          </a:prstGeom>
          <a:noFill/>
        </p:spPr>
        <p:txBody>
          <a:bodyPr vert="horz" wrap="square" lIns="91440" tIns="45720" rIns="91440" bIns="45720" numCol="1" anchor="ctr">
            <a:spAutoFit/>
          </a:bodyPr>
          <a:lstStyle/>
          <a:p>
            <a:pPr marL="285750" indent="-285750" latinLnBrk="0">
              <a:buFont typeface="Wingdings"/>
              <a:buChar char="ü"/>
            </a:pPr>
            <a:r>
              <a:rPr lang="en-US" altLang="ko-KR"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Completed</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development</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of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exosome</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skin</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booster</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product</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along</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with</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stem</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cell</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ampoule</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now</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preparing</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for</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mass</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production</a:t>
            </a:r>
            <a:endParaRPr lang="ko-KR" altLang="en-US" sz="1600" b="1"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endParaRPr>
          </a:p>
          <a:p>
            <a:pPr marL="285750" indent="-285750" latinLnBrk="0">
              <a:buFont typeface="Wingdings"/>
              <a:buChar char="ü"/>
            </a:pP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Sells</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atopic</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cosmetics</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for</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en-US" altLang="ko-KR"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$150,000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per</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vial</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t>
            </a:r>
            <a:r>
              <a:rPr lang="en-US" altLang="ko-KR"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(5ml) to </a:t>
            </a:r>
            <a:r>
              <a:rPr lang="ko-KR" altLang="en-US" sz="1600" b="1" spc="-130" dirty="0" err="1">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hospitals</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 and </a:t>
            </a:r>
            <a:r>
              <a:rPr lang="en-HK" altLang="ko-KR"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KRW </a:t>
            </a:r>
            <a:r>
              <a:rPr lang="ko-KR" altLang="en-US"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99,000 </a:t>
            </a:r>
            <a:r>
              <a:rPr lang="en-US" altLang="ko-KR" sz="1600" b="1" spc="-130"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rPr>
              <a:t>for B2C.</a:t>
            </a:r>
            <a:endParaRPr lang="ko-KR" altLang="en-US" sz="1600" b="1" dirty="0">
              <a:gradFill rotWithShape="1">
                <a:gsLst>
                  <a:gs pos="100000">
                    <a:schemeClr val="tx1">
                      <a:lumMod val="75000"/>
                      <a:lumOff val="25000"/>
                    </a:schemeClr>
                  </a:gs>
                  <a:gs pos="100000">
                    <a:schemeClr val="bg1"/>
                  </a:gs>
                </a:gsLst>
                <a:lin ang="5400000"/>
              </a:gradFill>
              <a:latin typeface="Arial" panose="020B0604020202020204" pitchFamily="34" charset="0"/>
              <a:ea typeface="NanumBarunGothic" charset="0"/>
            </a:endParaRPr>
          </a:p>
        </p:txBody>
      </p:sp>
      <p:grpSp>
        <p:nvGrpSpPr>
          <p:cNvPr id="7" name="그룹 6">
            <a:extLst>
              <a:ext uri="{FF2B5EF4-FFF2-40B4-BE49-F238E27FC236}">
                <a16:creationId xmlns:a16="http://schemas.microsoft.com/office/drawing/2014/main" id="{8D4767AE-CC1E-FD63-063B-EB5BB1B3159E}"/>
              </a:ext>
            </a:extLst>
          </p:cNvPr>
          <p:cNvGrpSpPr/>
          <p:nvPr/>
        </p:nvGrpSpPr>
        <p:grpSpPr>
          <a:xfrm>
            <a:off x="1240986" y="261412"/>
            <a:ext cx="4496874" cy="759668"/>
            <a:chOff x="1240986" y="261412"/>
            <a:chExt cx="4496874" cy="759668"/>
          </a:xfrm>
        </p:grpSpPr>
        <p:sp>
          <p:nvSpPr>
            <p:cNvPr id="8" name="TextBox 7">
              <a:extLst>
                <a:ext uri="{FF2B5EF4-FFF2-40B4-BE49-F238E27FC236}">
                  <a16:creationId xmlns:a16="http://schemas.microsoft.com/office/drawing/2014/main" id="{ACB5EF29-9302-182F-1DEB-A4544C588462}"/>
                </a:ext>
              </a:extLst>
            </p:cNvPr>
            <p:cNvSpPr txBox="1"/>
            <p:nvPr/>
          </p:nvSpPr>
          <p:spPr>
            <a:xfrm>
              <a:off x="1269365" y="682625"/>
              <a:ext cx="4468495" cy="338455"/>
            </a:xfrm>
            <a:prstGeom prst="rect">
              <a:avLst/>
            </a:prstGeom>
            <a:noFill/>
          </p:spPr>
          <p:txBody>
            <a:bodyPr vert="horz" wrap="square" lIns="91440" tIns="45720" rIns="91440" bIns="45720" numCol="1" anchor="ctr">
              <a:spAutoFit/>
            </a:bodyPr>
            <a:lstStyle/>
            <a:p>
              <a:pPr marL="0" indent="0" latinLnBrk="0">
                <a:buFontTx/>
                <a:buNone/>
              </a:pPr>
              <a:r>
                <a:rPr lang="en-US" altLang="ko-KR" sz="1600" b="1" spc="-140" dirty="0">
                  <a:solidFill>
                    <a:srgbClr val="191B3F"/>
                  </a:solidFill>
                  <a:latin typeface="Arial" panose="020B0604020202020204" pitchFamily="34" charset="0"/>
                  <a:ea typeface="NanumBarunGothic" charset="0"/>
                </a:rPr>
                <a:t>(2) </a:t>
              </a:r>
              <a:r>
                <a:rPr lang="ko-KR" altLang="en-US" sz="1600" b="1" spc="-140" dirty="0" err="1">
                  <a:solidFill>
                    <a:srgbClr val="191B3F"/>
                  </a:solidFill>
                  <a:latin typeface="Arial" panose="020B0604020202020204" pitchFamily="34" charset="0"/>
                  <a:ea typeface="NanumBarunGothic" charset="0"/>
                  <a:cs typeface="Times New Roman" charset="0"/>
                </a:rPr>
                <a:t>Product</a:t>
              </a:r>
              <a:r>
                <a:rPr lang="ko-KR" altLang="en-US" sz="1600" b="1" spc="-140" dirty="0">
                  <a:solidFill>
                    <a:srgbClr val="191B3F"/>
                  </a:solidFill>
                  <a:latin typeface="Arial" panose="020B0604020202020204" pitchFamily="34" charset="0"/>
                  <a:ea typeface="NanumBarunGothic" charset="0"/>
                  <a:cs typeface="Times New Roman" charset="0"/>
                </a:rPr>
                <a:t> </a:t>
              </a:r>
              <a:r>
                <a:rPr lang="ko-KR" altLang="en-US" sz="1600" b="1" spc="-140" dirty="0" err="1">
                  <a:solidFill>
                    <a:srgbClr val="191B3F"/>
                  </a:solidFill>
                  <a:latin typeface="Arial" panose="020B0604020202020204" pitchFamily="34" charset="0"/>
                  <a:ea typeface="NanumBarunGothic" charset="0"/>
                  <a:cs typeface="Times New Roman" charset="0"/>
                </a:rPr>
                <a:t>launch</a:t>
              </a:r>
              <a:r>
                <a:rPr lang="ko-KR" altLang="en-US" sz="1600" b="1" spc="-140" dirty="0">
                  <a:solidFill>
                    <a:srgbClr val="191B3F"/>
                  </a:solidFill>
                  <a:latin typeface="Arial" panose="020B0604020202020204" pitchFamily="34" charset="0"/>
                  <a:ea typeface="NanumBarunGothic" charset="0"/>
                  <a:cs typeface="Times New Roman" charset="0"/>
                </a:rPr>
                <a:t> </a:t>
              </a:r>
              <a:r>
                <a:rPr lang="ko-KR" altLang="en-US" sz="1600" b="1" spc="-140" dirty="0" err="1">
                  <a:solidFill>
                    <a:srgbClr val="191B3F"/>
                  </a:solidFill>
                  <a:latin typeface="Arial" panose="020B0604020202020204" pitchFamily="34" charset="0"/>
                  <a:ea typeface="NanumBarunGothic" charset="0"/>
                  <a:cs typeface="Times New Roman" charset="0"/>
                </a:rPr>
                <a:t>planning</a:t>
              </a:r>
              <a:endParaRPr lang="ko-KR" altLang="en-US" sz="1600" b="1" dirty="0">
                <a:solidFill>
                  <a:srgbClr val="191B3F"/>
                </a:solidFill>
                <a:latin typeface="Arial" panose="020B0604020202020204" pitchFamily="34" charset="0"/>
                <a:ea typeface="NanumBarunGothic" charset="0"/>
                <a:cs typeface="Times New Roman" charset="0"/>
              </a:endParaRPr>
            </a:p>
          </p:txBody>
        </p:sp>
        <p:sp>
          <p:nvSpPr>
            <p:cNvPr id="9" name="TextBox 8">
              <a:extLst>
                <a:ext uri="{FF2B5EF4-FFF2-40B4-BE49-F238E27FC236}">
                  <a16:creationId xmlns:a16="http://schemas.microsoft.com/office/drawing/2014/main" id="{8462B713-72A8-8985-9B7E-FA913499DE01}"/>
                </a:ext>
              </a:extLst>
            </p:cNvPr>
            <p:cNvSpPr txBox="1"/>
            <p:nvPr/>
          </p:nvSpPr>
          <p:spPr>
            <a:xfrm>
              <a:off x="1240986" y="261412"/>
              <a:ext cx="3867589" cy="400110"/>
            </a:xfrm>
            <a:prstGeom prst="rect">
              <a:avLst/>
            </a:prstGeom>
            <a:noFill/>
          </p:spPr>
          <p:txBody>
            <a:bodyPr wrap="square" rtlCol="0" anchor="ctr">
              <a:spAutoFit/>
            </a:bodyPr>
            <a:lstStyle/>
            <a:p>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Launch</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Planning</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grpSp>
        <p:nvGrpSpPr>
          <p:cNvPr id="49" name="그룹 48">
            <a:extLst>
              <a:ext uri="{FF2B5EF4-FFF2-40B4-BE49-F238E27FC236}">
                <a16:creationId xmlns:a16="http://schemas.microsoft.com/office/drawing/2014/main" id="{4C1BDDE3-BAB2-AFC1-783D-C92E5098FC61}"/>
              </a:ext>
            </a:extLst>
          </p:cNvPr>
          <p:cNvGrpSpPr/>
          <p:nvPr/>
        </p:nvGrpSpPr>
        <p:grpSpPr>
          <a:xfrm>
            <a:off x="772160" y="2936240"/>
            <a:ext cx="2527935" cy="2532380"/>
            <a:chOff x="772160" y="2936240"/>
            <a:chExt cx="2527935" cy="2532380"/>
          </a:xfrm>
        </p:grpSpPr>
        <p:pic>
          <p:nvPicPr>
            <p:cNvPr id="10" name="Picture 4"/>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bwMode="auto">
            <a:xfrm>
              <a:off x="772160" y="2936240"/>
              <a:ext cx="2528570" cy="2533015"/>
            </a:xfrm>
            <a:prstGeom prst="rect">
              <a:avLst/>
            </a:prstGeom>
            <a:noFill/>
            <a:ln w="0">
              <a:noFill/>
              <a:prstDash/>
            </a:ln>
          </p:spPr>
        </p:pic>
        <p:sp>
          <p:nvSpPr>
            <p:cNvPr id="43" name="직사각형 42"/>
            <p:cNvSpPr>
              <a:spLocks/>
            </p:cNvSpPr>
            <p:nvPr/>
          </p:nvSpPr>
          <p:spPr>
            <a:xfrm>
              <a:off x="784860" y="4730115"/>
              <a:ext cx="2515870" cy="739140"/>
            </a:xfrm>
            <a:prstGeom prst="rect">
              <a:avLst/>
            </a:prstGeom>
            <a:solidFill>
              <a:srgbClr val="191B3F">
                <a:alpha val="69865"/>
              </a:srgbClr>
            </a:solidFill>
            <a:ln w="0">
              <a:noFill/>
              <a:prstDash/>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b="1" spc="-90" dirty="0" err="1">
                  <a:latin typeface="Arial" panose="020B0604020202020204" pitchFamily="34" charset="0"/>
                  <a:ea typeface="NanumBarunGothic" charset="0"/>
                </a:rPr>
                <a:t>Hospital</a:t>
              </a:r>
              <a:r>
                <a:rPr lang="ko-KR" altLang="en-US" b="1" spc="-90" dirty="0">
                  <a:latin typeface="Arial" panose="020B0604020202020204" pitchFamily="34" charset="0"/>
                  <a:ea typeface="NanumBarunGothic" charset="0"/>
                </a:rPr>
                <a:t> </a:t>
              </a:r>
              <a:r>
                <a:rPr lang="ko-KR" altLang="en-US" b="1" spc="-90" dirty="0" err="1">
                  <a:latin typeface="Arial" panose="020B0604020202020204" pitchFamily="34" charset="0"/>
                  <a:ea typeface="NanumBarunGothic" charset="0"/>
                </a:rPr>
                <a:t>price</a:t>
              </a:r>
              <a:r>
                <a:rPr lang="ko-KR" altLang="en-US" b="1" spc="-90" dirty="0">
                  <a:latin typeface="Arial" panose="020B0604020202020204" pitchFamily="34" charset="0"/>
                  <a:ea typeface="NanumBarunGothic" charset="0"/>
                </a:rPr>
                <a:t>  </a:t>
              </a:r>
              <a:r>
                <a:rPr lang="en-HK" altLang="ko-KR" b="1" spc="-90" dirty="0">
                  <a:latin typeface="Arial" panose="020B0604020202020204" pitchFamily="34" charset="0"/>
                  <a:ea typeface="NanumBarunGothic" charset="0"/>
                </a:rPr>
                <a:t>KRW </a:t>
              </a:r>
              <a:r>
                <a:rPr lang="en-US" altLang="ko-KR" b="1" spc="-90" dirty="0">
                  <a:latin typeface="Arial" panose="020B0604020202020204" pitchFamily="34" charset="0"/>
                  <a:ea typeface="NanumBarunGothic" charset="0"/>
                </a:rPr>
                <a:t>150</a:t>
              </a:r>
              <a:r>
                <a:rPr lang="ko-KR" altLang="en-US" b="1" spc="-90" dirty="0">
                  <a:latin typeface="Arial" panose="020B0604020202020204" pitchFamily="34" charset="0"/>
                  <a:ea typeface="NanumBarunGothic" charset="0"/>
                </a:rPr>
                <a:t>,000 </a:t>
              </a:r>
              <a:r>
                <a:rPr lang="ko-KR" altLang="en-US" b="1" spc="-90" dirty="0" err="1">
                  <a:latin typeface="Arial" panose="020B0604020202020204" pitchFamily="34" charset="0"/>
                  <a:ea typeface="NanumBarunGothic" charset="0"/>
                </a:rPr>
                <a:t>per</a:t>
              </a:r>
              <a:r>
                <a:rPr lang="ko-KR" altLang="en-US" b="1" spc="-90" dirty="0">
                  <a:latin typeface="Arial" panose="020B0604020202020204" pitchFamily="34" charset="0"/>
                  <a:ea typeface="NanumBarunGothic" charset="0"/>
                </a:rPr>
                <a:t> </a:t>
              </a:r>
              <a:r>
                <a:rPr lang="ko-KR" altLang="en-US" b="1" spc="-90" dirty="0" err="1">
                  <a:latin typeface="Arial" panose="020B0604020202020204" pitchFamily="34" charset="0"/>
                  <a:ea typeface="NanumBarunGothic" charset="0"/>
                </a:rPr>
                <a:t>vial</a:t>
              </a:r>
              <a:r>
                <a:rPr lang="ko-KR" altLang="en-US" b="1" spc="-90" dirty="0">
                  <a:latin typeface="Arial" panose="020B0604020202020204" pitchFamily="34" charset="0"/>
                  <a:ea typeface="NanumBarunGothic" charset="0"/>
                </a:rPr>
                <a:t> </a:t>
              </a:r>
              <a:r>
                <a:rPr lang="en-US" altLang="ko-KR" b="1" spc="-90" dirty="0">
                  <a:latin typeface="Arial" panose="020B0604020202020204" pitchFamily="34" charset="0"/>
                  <a:ea typeface="NanumBarunGothic" charset="0"/>
                </a:rPr>
                <a:t>(5 ml)</a:t>
              </a:r>
              <a:endParaRPr lang="ko-KR" altLang="en-US" b="1" dirty="0">
                <a:latin typeface="Arial" panose="020B0604020202020204" pitchFamily="34" charset="0"/>
                <a:ea typeface="NanumBarunGothic" charset="0"/>
              </a:endParaRPr>
            </a:p>
          </p:txBody>
        </p:sp>
      </p:grpSp>
      <p:sp>
        <p:nvSpPr>
          <p:cNvPr id="44" name="직사각형 43"/>
          <p:cNvSpPr>
            <a:spLocks/>
          </p:cNvSpPr>
          <p:nvPr/>
        </p:nvSpPr>
        <p:spPr>
          <a:xfrm>
            <a:off x="9043035" y="4730115"/>
            <a:ext cx="2515870" cy="739140"/>
          </a:xfrm>
          <a:prstGeom prst="rect">
            <a:avLst/>
          </a:prstGeom>
          <a:solidFill>
            <a:srgbClr val="191B3F">
              <a:alpha val="69865"/>
            </a:srgbClr>
          </a:solidFill>
          <a:ln w="0">
            <a:noFill/>
            <a:prstDash/>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b="1" spc="-90" dirty="0" err="1">
                <a:latin typeface="Arial" panose="020B0604020202020204" pitchFamily="34" charset="0"/>
                <a:ea typeface="NanumBarunGothic" charset="0"/>
              </a:rPr>
              <a:t>Atopic</a:t>
            </a:r>
            <a:r>
              <a:rPr lang="ko-KR" altLang="en-US" b="1" spc="-90" dirty="0">
                <a:latin typeface="Arial" panose="020B0604020202020204" pitchFamily="34" charset="0"/>
                <a:ea typeface="NanumBarunGothic" charset="0"/>
              </a:rPr>
              <a:t> </a:t>
            </a:r>
            <a:r>
              <a:rPr lang="ko-KR" altLang="en-US" b="1" spc="-90" dirty="0" err="1">
                <a:latin typeface="Arial" panose="020B0604020202020204" pitchFamily="34" charset="0"/>
                <a:ea typeface="NanumBarunGothic" charset="0"/>
              </a:rPr>
              <a:t>Cosmetics</a:t>
            </a:r>
            <a:endParaRPr lang="ko-KR" altLang="en-US" b="1" dirty="0">
              <a:latin typeface="Arial" panose="020B0604020202020204" pitchFamily="34" charset="0"/>
              <a:ea typeface="NanumBarunGothic" charset="0"/>
            </a:endParaRPr>
          </a:p>
          <a:p>
            <a:pPr marL="0" indent="0" algn="ctr" latinLnBrk="0">
              <a:buFontTx/>
              <a:buNone/>
            </a:pPr>
            <a:r>
              <a:rPr lang="en-US" altLang="ko-KR" b="1" spc="-90" dirty="0">
                <a:latin typeface="Arial" panose="020B0604020202020204" pitchFamily="34" charset="0"/>
                <a:ea typeface="NanumBarunGothic" charset="0"/>
              </a:rPr>
              <a:t>KRW 99</a:t>
            </a:r>
            <a:r>
              <a:rPr lang="ko-KR" altLang="en-US" b="1" spc="-90" dirty="0">
                <a:latin typeface="Arial" panose="020B0604020202020204" pitchFamily="34" charset="0"/>
                <a:ea typeface="NanumBarunGothic" charset="0"/>
              </a:rPr>
              <a:t>,000</a:t>
            </a:r>
            <a:endParaRPr lang="ko-KR" altLang="en-US" b="1" dirty="0">
              <a:latin typeface="Arial" panose="020B0604020202020204" pitchFamily="34" charset="0"/>
              <a:ea typeface="NanumBarunGothic" charset="0"/>
            </a:endParaRPr>
          </a:p>
        </p:txBody>
      </p:sp>
      <p:sp>
        <p:nvSpPr>
          <p:cNvPr id="47" name="오른쪽 화살표[R] 46"/>
          <p:cNvSpPr>
            <a:spLocks/>
          </p:cNvSpPr>
          <p:nvPr/>
        </p:nvSpPr>
        <p:spPr>
          <a:xfrm>
            <a:off x="6948805" y="3546475"/>
            <a:ext cx="1731645" cy="1016635"/>
          </a:xfrm>
          <a:prstGeom prst="rightArrow">
            <a:avLst/>
          </a:prstGeom>
          <a:gradFill rotWithShape="1">
            <a:gsLst>
              <a:gs pos="0">
                <a:schemeClr val="bg1">
                  <a:alpha val="0"/>
                </a:schemeClr>
              </a:gs>
              <a:gs pos="100000">
                <a:srgbClr val="8B9DE3"/>
              </a:gs>
            </a:gsLst>
            <a:lin ang="0" scaled="1"/>
          </a:gradFill>
          <a:ln w="0">
            <a:noFill/>
            <a:prstDash/>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p>
        </p:txBody>
      </p:sp>
      <p:sp>
        <p:nvSpPr>
          <p:cNvPr id="50" name="오른쪽 화살표[R] 49"/>
          <p:cNvSpPr>
            <a:spLocks/>
          </p:cNvSpPr>
          <p:nvPr/>
        </p:nvSpPr>
        <p:spPr>
          <a:xfrm flipH="1">
            <a:off x="3545205" y="3526790"/>
            <a:ext cx="1731645" cy="1016635"/>
          </a:xfrm>
          <a:prstGeom prst="rightArrow">
            <a:avLst/>
          </a:prstGeom>
          <a:gradFill rotWithShape="1">
            <a:gsLst>
              <a:gs pos="0">
                <a:schemeClr val="bg1">
                  <a:alpha val="0"/>
                </a:schemeClr>
              </a:gs>
              <a:gs pos="100000">
                <a:srgbClr val="8B9DE3"/>
              </a:gs>
            </a:gsLst>
            <a:lin ang="0" scaled="1"/>
          </a:gradFill>
          <a:ln w="0">
            <a:noFill/>
            <a:prstDash/>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p>
        </p:txBody>
      </p:sp>
      <p:grpSp>
        <p:nvGrpSpPr>
          <p:cNvPr id="54" name="그룹 34"/>
          <p:cNvGrpSpPr>
            <a:grpSpLocks/>
          </p:cNvGrpSpPr>
          <p:nvPr/>
        </p:nvGrpSpPr>
        <p:grpSpPr>
          <a:xfrm>
            <a:off x="4927600" y="2828290"/>
            <a:ext cx="2280920" cy="2980690"/>
            <a:chOff x="4927600" y="2828290"/>
            <a:chExt cx="2280920" cy="2980690"/>
          </a:xfrm>
        </p:grpSpPr>
        <p:sp>
          <p:nvSpPr>
            <p:cNvPr id="40" name="직사각형 39"/>
            <p:cNvSpPr>
              <a:spLocks/>
            </p:cNvSpPr>
            <p:nvPr/>
          </p:nvSpPr>
          <p:spPr>
            <a:xfrm>
              <a:off x="4927600" y="2828290"/>
              <a:ext cx="2280920" cy="353060"/>
            </a:xfrm>
            <a:prstGeom prst="rect">
              <a:avLst/>
            </a:prstGeom>
            <a:solidFill>
              <a:srgbClr val="465CBD"/>
            </a:solidFill>
            <a:ln w="0">
              <a:noFill/>
              <a:prstDash/>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sz="1600" b="1" spc="-90" dirty="0" err="1">
                  <a:latin typeface="Arial" panose="020B0604020202020204" pitchFamily="34" charset="0"/>
                  <a:ea typeface="NanumBarunGothic" charset="0"/>
                </a:rPr>
                <a:t>Exosome</a:t>
              </a:r>
              <a:r>
                <a:rPr lang="ko-KR" altLang="en-US" sz="1600" b="1" spc="-90" dirty="0">
                  <a:latin typeface="Arial" panose="020B0604020202020204" pitchFamily="34" charset="0"/>
                  <a:ea typeface="NanumBarunGothic" charset="0"/>
                </a:rPr>
                <a:t> </a:t>
              </a:r>
              <a:r>
                <a:rPr lang="ko-KR" altLang="en-US" sz="1600" b="1" spc="-90" dirty="0" err="1">
                  <a:latin typeface="Arial" panose="020B0604020202020204" pitchFamily="34" charset="0"/>
                  <a:ea typeface="NanumBarunGothic" charset="0"/>
                </a:rPr>
                <a:t>Skin</a:t>
              </a:r>
              <a:r>
                <a:rPr lang="ko-KR" altLang="en-US" sz="1600" b="1" spc="-90" dirty="0">
                  <a:latin typeface="Arial" panose="020B0604020202020204" pitchFamily="34" charset="0"/>
                  <a:ea typeface="NanumBarunGothic" charset="0"/>
                </a:rPr>
                <a:t> </a:t>
              </a:r>
              <a:r>
                <a:rPr lang="ko-KR" altLang="en-US" sz="1600" b="1" spc="-90" dirty="0" err="1">
                  <a:latin typeface="Arial" panose="020B0604020202020204" pitchFamily="34" charset="0"/>
                  <a:ea typeface="NanumBarunGothic" charset="0"/>
                </a:rPr>
                <a:t>Booster</a:t>
              </a:r>
              <a:r>
                <a:rPr lang="ko-KR" altLang="en-US" sz="1600" b="1" spc="-90" dirty="0">
                  <a:latin typeface="Arial" panose="020B0604020202020204" pitchFamily="34" charset="0"/>
                  <a:ea typeface="NanumBarunGothic" charset="0"/>
                </a:rPr>
                <a:t> </a:t>
              </a:r>
              <a:endParaRPr lang="ko-KR" altLang="en-US" sz="1600" b="1" dirty="0">
                <a:latin typeface="Arial" panose="020B0604020202020204" pitchFamily="34" charset="0"/>
                <a:ea typeface="NanumBarunGothic" charset="0"/>
              </a:endParaRPr>
            </a:p>
          </p:txBody>
        </p:sp>
        <p:grpSp>
          <p:nvGrpSpPr>
            <p:cNvPr id="53" name="그룹 33"/>
            <p:cNvGrpSpPr>
              <a:grpSpLocks/>
            </p:cNvGrpSpPr>
            <p:nvPr/>
          </p:nvGrpSpPr>
          <p:grpSpPr>
            <a:xfrm>
              <a:off x="4931410" y="3172460"/>
              <a:ext cx="2277110" cy="2636520"/>
              <a:chOff x="4931410" y="3172460"/>
              <a:chExt cx="2277110" cy="2636520"/>
            </a:xfrm>
          </p:grpSpPr>
          <p:pic>
            <p:nvPicPr>
              <p:cNvPr id="51" name="그림 31"/>
              <p:cNvPicPr>
                <a:picLocks/>
              </p:cNvPicPr>
              <p:nvPr/>
            </p:nvPicPr>
            <p:blipFill rotWithShape="1">
              <a:blip r:embed="rId4" cstate="hqprint">
                <a:extLst>
                  <a:ext uri="{28A0092B-C50C-407E-A947-70E740481C1C}">
                    <a14:useLocalDpi xmlns:a14="http://schemas.microsoft.com/office/drawing/2010/main"/>
                  </a:ext>
                </a:extLst>
              </a:blip>
              <a:stretch>
                <a:fillRect/>
              </a:stretch>
            </p:blipFill>
            <p:spPr>
              <a:xfrm>
                <a:off x="4934585" y="4191635"/>
                <a:ext cx="2260600" cy="1616710"/>
              </a:xfrm>
              <a:prstGeom prst="rect">
                <a:avLst/>
              </a:prstGeom>
              <a:noFill/>
            </p:spPr>
          </p:pic>
          <p:pic>
            <p:nvPicPr>
              <p:cNvPr id="52" name="그림 32"/>
              <p:cNvPicPr>
                <a:picLocks/>
              </p:cNvPicPr>
              <p:nvPr/>
            </p:nvPicPr>
            <p:blipFill rotWithShape="1">
              <a:blip r:embed="rId5" cstate="hqprint">
                <a:extLst>
                  <a:ext uri="{28A0092B-C50C-407E-A947-70E740481C1C}">
                    <a14:useLocalDpi xmlns:a14="http://schemas.microsoft.com/office/drawing/2010/main"/>
                  </a:ext>
                </a:extLst>
              </a:blip>
              <a:stretch>
                <a:fillRect/>
              </a:stretch>
            </p:blipFill>
            <p:spPr>
              <a:xfrm>
                <a:off x="4930775" y="3171190"/>
                <a:ext cx="2277110" cy="1075690"/>
              </a:xfrm>
              <a:prstGeom prst="rect">
                <a:avLst/>
              </a:prstGeom>
              <a:noFill/>
            </p:spPr>
          </p:pic>
        </p:grpSp>
      </p:grpSp>
      <p:sp>
        <p:nvSpPr>
          <p:cNvPr id="57" name="텍스트 상자 37"/>
          <p:cNvSpPr txBox="1">
            <a:spLocks/>
          </p:cNvSpPr>
          <p:nvPr/>
        </p:nvSpPr>
        <p:spPr>
          <a:xfrm>
            <a:off x="691515" y="1139825"/>
            <a:ext cx="10891520" cy="368935"/>
          </a:xfrm>
          <a:prstGeom prst="rect">
            <a:avLst/>
          </a:prstGeom>
          <a:solidFill>
            <a:schemeClr val="bg1">
              <a:lumMod val="95000"/>
            </a:schemeClr>
          </a:solidFill>
        </p:spPr>
        <p:txBody>
          <a:bodyPr vert="horz" wrap="square" lIns="91440" tIns="45720" rIns="91440" bIns="45720" numCol="1" anchor="ctr">
            <a:spAutoFit/>
          </a:bodyPr>
          <a:lstStyle/>
          <a:p>
            <a:pPr marL="0" indent="0" algn="ctr" latinLnBrk="0">
              <a:buFontTx/>
              <a:buNone/>
            </a:pPr>
            <a:r>
              <a:rPr sz="1800" b="1" dirty="0">
                <a:solidFill>
                  <a:srgbClr val="465CBD"/>
                </a:solidFill>
                <a:latin typeface="나눔바른고딕" charset="0"/>
                <a:ea typeface="나눔바른고딕" charset="0"/>
              </a:rPr>
              <a:t>Umbilical Cord Blood Stem </a:t>
            </a:r>
            <a:r>
              <a:rPr sz="1800" b="1" dirty="0" err="1">
                <a:solidFill>
                  <a:srgbClr val="465CBD"/>
                </a:solidFill>
                <a:latin typeface="나눔바른고딕" charset="0"/>
                <a:ea typeface="나눔바른고딕" charset="0"/>
              </a:rPr>
              <a:t>CellsExosomesSkin</a:t>
            </a:r>
            <a:r>
              <a:rPr sz="1800" b="1" dirty="0">
                <a:solidFill>
                  <a:srgbClr val="465CBD"/>
                </a:solidFill>
                <a:latin typeface="나눔바른고딕" charset="0"/>
                <a:ea typeface="나눔바른고딕" charset="0"/>
              </a:rPr>
              <a:t> Booster</a:t>
            </a:r>
            <a:endParaRPr lang="ko-KR" altLang="en-US" sz="2000" b="1" dirty="0">
              <a:solidFill>
                <a:srgbClr val="465CBD"/>
              </a:solidFill>
              <a:latin typeface="Arial" panose="020B0604020202020204" pitchFamily="34" charset="0"/>
              <a:ea typeface="NanumBarunGothic" charset="0"/>
            </a:endParaRPr>
          </a:p>
        </p:txBody>
      </p:sp>
      <p:sp>
        <p:nvSpPr>
          <p:cNvPr id="58" name="텍스트 상자 40"/>
          <p:cNvSpPr txBox="1">
            <a:spLocks/>
          </p:cNvSpPr>
          <p:nvPr/>
        </p:nvSpPr>
        <p:spPr>
          <a:xfrm>
            <a:off x="668655" y="1434098"/>
            <a:ext cx="10921365" cy="1323439"/>
          </a:xfrm>
          <a:prstGeom prst="rect">
            <a:avLst/>
          </a:prstGeom>
          <a:noFill/>
        </p:spPr>
        <p:txBody>
          <a:bodyPr vert="horz" wrap="square" lIns="91440" tIns="45720" rIns="91440" bIns="45720" numCol="1" anchor="ctr">
            <a:spAutoFit/>
          </a:bodyPr>
          <a:lstStyle/>
          <a:p>
            <a:pPr marL="285750" indent="-285750" latinLnBrk="0">
              <a:buClr>
                <a:srgbClr val="6F6F6F"/>
              </a:buClr>
              <a:buFont typeface="Wingdings"/>
              <a:buChar char="ü"/>
            </a:pPr>
            <a:r>
              <a:rPr sz="1600" b="0" dirty="0">
                <a:solidFill>
                  <a:srgbClr val="6F6F6F"/>
                </a:solidFill>
                <a:latin typeface="+mj-lt"/>
                <a:ea typeface="나눔바른고딕" charset="0"/>
              </a:rPr>
              <a:t>Cord blood stem cell exosomes 100% (1,000,000 ppm)</a:t>
            </a:r>
            <a:endParaRPr lang="ko-KR" altLang="en-US" sz="1600" b="0" dirty="0">
              <a:solidFill>
                <a:srgbClr val="6F6F6F"/>
              </a:solidFill>
              <a:latin typeface="+mj-lt"/>
              <a:ea typeface="나눔바른고딕" charset="0"/>
            </a:endParaRPr>
          </a:p>
          <a:p>
            <a:pPr marL="254000" indent="-254000" hangingPunct="1">
              <a:buClr>
                <a:srgbClr val="6F6F6F"/>
              </a:buClr>
              <a:buFont typeface="Wingdings"/>
              <a:buChar char="ü"/>
            </a:pPr>
            <a:r>
              <a:rPr sz="1600" b="0" dirty="0">
                <a:solidFill>
                  <a:srgbClr val="6F6F6F"/>
                </a:solidFill>
                <a:latin typeface="+mj-lt"/>
                <a:ea typeface="나눔바른고딕" charset="0"/>
              </a:rPr>
              <a:t>Korea </a:t>
            </a:r>
            <a:r>
              <a:rPr sz="1600" b="0" dirty="0" err="1">
                <a:solidFill>
                  <a:srgbClr val="6F6F6F"/>
                </a:solidFill>
                <a:latin typeface="+mj-lt"/>
                <a:ea typeface="나눔바른고딕" charset="0"/>
              </a:rPr>
              <a:t>Bulum</a:t>
            </a:r>
            <a:r>
              <a:rPr sz="1600" b="0" dirty="0">
                <a:solidFill>
                  <a:srgbClr val="6F6F6F"/>
                </a:solidFill>
                <a:latin typeface="+mj-lt"/>
                <a:ea typeface="나눔바른고딕" charset="0"/>
              </a:rPr>
              <a:t> Cell's unique exosome extraction and freeze-drying technology</a:t>
            </a:r>
            <a:endParaRPr lang="ko-KR" altLang="en-US" sz="1600" b="0" dirty="0">
              <a:solidFill>
                <a:srgbClr val="6F6F6F"/>
              </a:solidFill>
              <a:latin typeface="+mj-lt"/>
              <a:ea typeface="나눔바른고딕" charset="0"/>
            </a:endParaRPr>
          </a:p>
          <a:p>
            <a:pPr marL="254000" indent="-254000" hangingPunct="1">
              <a:buClr>
                <a:srgbClr val="6F6F6F"/>
              </a:buClr>
              <a:buFont typeface="Wingdings"/>
              <a:buChar char="ü"/>
            </a:pPr>
            <a:r>
              <a:rPr sz="1600" b="0" dirty="0">
                <a:solidFill>
                  <a:srgbClr val="6F6F6F"/>
                </a:solidFill>
                <a:latin typeface="+mj-lt"/>
                <a:ea typeface="나눔바른고딕" charset="0"/>
              </a:rPr>
              <a:t>Contains approximately 260 ultra-high concentrations of growth factors and proteins, including cytokines, SDF-1, EGF-1, and more</a:t>
            </a:r>
            <a:endParaRPr lang="ko-KR" altLang="en-US" sz="1600" b="0" dirty="0">
              <a:solidFill>
                <a:srgbClr val="6F6F6F"/>
              </a:solidFill>
              <a:latin typeface="+mj-lt"/>
              <a:ea typeface="나눔바른고딕" charset="0"/>
            </a:endParaRPr>
          </a:p>
          <a:p>
            <a:pPr marL="254000" indent="-254000" hangingPunct="1">
              <a:buClr>
                <a:srgbClr val="6F6F6F"/>
              </a:buClr>
              <a:buFont typeface="Wingdings"/>
              <a:buChar char="ü"/>
            </a:pPr>
            <a:r>
              <a:rPr sz="1600" b="0" dirty="0">
                <a:solidFill>
                  <a:srgbClr val="6F6F6F"/>
                </a:solidFill>
                <a:latin typeface="+mj-lt"/>
                <a:ea typeface="나눔바른고딕" charset="0"/>
              </a:rPr>
              <a:t>Activates skin cells + improves immunity + strengthens skin barrier and self-protection</a:t>
            </a:r>
            <a:endParaRPr lang="ko-KR" altLang="en-US" sz="1600" b="0" dirty="0">
              <a:solidFill>
                <a:srgbClr val="6F6F6F"/>
              </a:solidFill>
              <a:latin typeface="+mj-lt"/>
              <a:ea typeface="나눔바른고딕" charset="0"/>
            </a:endParaRPr>
          </a:p>
        </p:txBody>
      </p:sp>
    </p:spTree>
    <p:extLst>
      <p:ext uri="{BB962C8B-B14F-4D97-AF65-F5344CB8AC3E}">
        <p14:creationId xmlns:p14="http://schemas.microsoft.com/office/powerpoint/2010/main" val="2310347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5"/>
          <p:cNvGrpSpPr>
            <a:grpSpLocks/>
          </p:cNvGrpSpPr>
          <p:nvPr/>
        </p:nvGrpSpPr>
        <p:grpSpPr>
          <a:xfrm>
            <a:off x="8991600" y="332740"/>
            <a:ext cx="2920365" cy="934660"/>
            <a:chOff x="8991600" y="332740"/>
            <a:chExt cx="2920365" cy="934660"/>
          </a:xfrm>
        </p:grpSpPr>
        <p:sp>
          <p:nvSpPr>
            <p:cNvPr id="8" name="텍스트 상자 3"/>
            <p:cNvSpPr txBox="1">
              <a:spLocks/>
            </p:cNvSpPr>
            <p:nvPr/>
          </p:nvSpPr>
          <p:spPr>
            <a:xfrm>
              <a:off x="8991600" y="332740"/>
              <a:ext cx="2920365" cy="400110"/>
            </a:xfrm>
            <a:prstGeom prst="rect">
              <a:avLst/>
            </a:prstGeom>
            <a:noFill/>
          </p:spPr>
          <p:txBody>
            <a:bodyPr vert="horz" wrap="square" lIns="91440" tIns="45720" rIns="91440" bIns="45720" numCol="1" anchor="t">
              <a:spAutoFit/>
            </a:bodyPr>
            <a:lstStyle/>
            <a:p>
              <a:pPr marL="0" indent="0" algn="ctr" latinLnBrk="0">
                <a:buFontTx/>
                <a:buNone/>
              </a:pPr>
              <a:r>
                <a:rPr lang="en-US" altLang="ko-KR" sz="2000" b="1" dirty="0">
                  <a:solidFill>
                    <a:srgbClr val="191B3F"/>
                  </a:solidFill>
                  <a:latin typeface="Arial" panose="020B0604020202020204" pitchFamily="34" charset="0"/>
                  <a:ea typeface="NanumBarunGothic" charset="0"/>
                </a:rPr>
                <a:t>KOREA BLOOMCELL</a:t>
              </a:r>
              <a:endParaRPr lang="ko-KR" altLang="en-US" sz="2000" b="1" dirty="0">
                <a:solidFill>
                  <a:srgbClr val="191B3F"/>
                </a:solidFill>
                <a:latin typeface="Arial" panose="020B0604020202020204" pitchFamily="34" charset="0"/>
                <a:ea typeface="NanumBarunGothic" charset="0"/>
              </a:endParaRPr>
            </a:p>
          </p:txBody>
        </p:sp>
        <p:sp>
          <p:nvSpPr>
            <p:cNvPr id="9" name="텍스트 상자 4"/>
            <p:cNvSpPr txBox="1">
              <a:spLocks/>
            </p:cNvSpPr>
            <p:nvPr/>
          </p:nvSpPr>
          <p:spPr>
            <a:xfrm>
              <a:off x="9291955" y="682625"/>
              <a:ext cx="2471420" cy="584775"/>
            </a:xfrm>
            <a:prstGeom prst="rect">
              <a:avLst/>
            </a:prstGeom>
            <a:noFill/>
          </p:spPr>
          <p:txBody>
            <a:bodyPr vert="horz" wrap="square" lIns="91440" tIns="45720" rIns="91440" bIns="45720" numCol="1" anchor="t">
              <a:spAutoFit/>
            </a:bodyPr>
            <a:lstStyle/>
            <a:p>
              <a:pPr marL="0" indent="0" algn="ctr" latinLnBrk="0">
                <a:buFontTx/>
                <a:buNone/>
              </a:pPr>
              <a:r>
                <a:rPr lang="ko-KR" altLang="en-US" sz="1600" spc="-140" dirty="0">
                  <a:solidFill>
                    <a:srgbClr val="191B3F"/>
                  </a:solidFill>
                  <a:latin typeface="Arial" panose="020B0604020202020204" pitchFamily="34" charset="0"/>
                  <a:ea typeface="NanumBarunGothic" charset="0"/>
                </a:rPr>
                <a:t>Advanced </a:t>
              </a:r>
              <a:r>
                <a:rPr lang="ko-KR" altLang="en-US" sz="1600" spc="-140" dirty="0" err="1">
                  <a:solidFill>
                    <a:srgbClr val="191B3F"/>
                  </a:solidFill>
                  <a:latin typeface="Arial" panose="020B0604020202020204" pitchFamily="34" charset="0"/>
                  <a:ea typeface="NanumBarunGothic" charset="0"/>
                </a:rPr>
                <a:t>biopharmaceutical</a:t>
              </a:r>
              <a:r>
                <a:rPr lang="ko-KR" altLang="en-US" sz="1600" spc="-140" dirty="0">
                  <a:solidFill>
                    <a:srgbClr val="191B3F"/>
                  </a:solidFill>
                  <a:latin typeface="Arial" panose="020B0604020202020204" pitchFamily="34" charset="0"/>
                  <a:ea typeface="NanumBarunGothic" charset="0"/>
                </a:rPr>
                <a:t> </a:t>
              </a:r>
              <a:r>
                <a:rPr lang="en-HK" altLang="ko-KR" sz="1600" spc="-140" dirty="0">
                  <a:solidFill>
                    <a:srgbClr val="191B3F"/>
                  </a:solidFill>
                  <a:latin typeface="Arial" panose="020B0604020202020204" pitchFamily="34" charset="0"/>
                  <a:ea typeface="NanumBarunGothic" charset="0"/>
                </a:rPr>
                <a:t>R&amp;D company</a:t>
              </a:r>
              <a:endParaRPr lang="ko-KR" altLang="en-US" sz="1600" dirty="0">
                <a:solidFill>
                  <a:srgbClr val="191B3F"/>
                </a:solidFill>
                <a:latin typeface="Arial" panose="020B0604020202020204" pitchFamily="34" charset="0"/>
                <a:ea typeface="NanumBarunGothic" charset="0"/>
              </a:endParaRPr>
            </a:p>
          </p:txBody>
        </p:sp>
      </p:grpSp>
      <p:sp>
        <p:nvSpPr>
          <p:cNvPr id="10" name="텍스트 상자 6"/>
          <p:cNvSpPr txBox="1">
            <a:spLocks/>
          </p:cNvSpPr>
          <p:nvPr/>
        </p:nvSpPr>
        <p:spPr>
          <a:xfrm>
            <a:off x="280035" y="209550"/>
            <a:ext cx="1478915" cy="1016000"/>
          </a:xfrm>
          <a:prstGeom prst="rect">
            <a:avLst/>
          </a:prstGeom>
          <a:noFill/>
        </p:spPr>
        <p:txBody>
          <a:bodyPr vert="horz" wrap="square" lIns="91440" tIns="45720" rIns="91440" bIns="45720" numCol="1" anchor="t">
            <a:spAutoFit/>
          </a:bodyPr>
          <a:lstStyle/>
          <a:p>
            <a:pPr marL="0" indent="0" latinLnBrk="0">
              <a:buFontTx/>
              <a:buNone/>
            </a:pPr>
            <a:r>
              <a:rPr lang="en-US" altLang="ko-KR" sz="6000" b="1" spc="-140" dirty="0">
                <a:solidFill>
                  <a:srgbClr val="191B3F"/>
                </a:solidFill>
                <a:latin typeface="Arial" panose="020B0604020202020204" pitchFamily="34" charset="0"/>
                <a:ea typeface="NanumBarunGothic" charset="0"/>
              </a:rPr>
              <a:t>05</a:t>
            </a:r>
            <a:endParaRPr lang="ko-KR" altLang="en-US" sz="6000" b="1" dirty="0">
              <a:solidFill>
                <a:srgbClr val="191B3F"/>
              </a:solidFill>
              <a:latin typeface="Arial" panose="020B0604020202020204" pitchFamily="34" charset="0"/>
              <a:ea typeface="NanumBarunGothic" charset="0"/>
            </a:endParaRPr>
          </a:p>
        </p:txBody>
      </p:sp>
      <p:cxnSp>
        <p:nvCxnSpPr>
          <p:cNvPr id="11" name="도형 7"/>
          <p:cNvCxnSpPr/>
          <p:nvPr/>
        </p:nvCxnSpPr>
        <p:spPr>
          <a:xfrm>
            <a:off x="4250055" y="682625"/>
            <a:ext cx="4838700" cy="635"/>
          </a:xfrm>
          <a:prstGeom prst="line">
            <a:avLst/>
          </a:prstGeom>
          <a:ln w="6350" cap="flat" cmpd="sng">
            <a:solidFill>
              <a:srgbClr val="191B3F">
                <a:alpha val="100000"/>
              </a:srgbClr>
            </a:solidFill>
            <a:prstDash val="solid"/>
          </a:ln>
        </p:spPr>
        <p:style>
          <a:lnRef idx="1">
            <a:schemeClr val="accent1"/>
          </a:lnRef>
          <a:fillRef idx="0">
            <a:schemeClr val="accent1"/>
          </a:fillRef>
          <a:effectRef idx="0">
            <a:schemeClr val="accent1"/>
          </a:effectRef>
          <a:fontRef idx="minor">
            <a:schemeClr val="tx1"/>
          </a:fontRef>
        </p:style>
      </p:cxnSp>
      <p:grpSp>
        <p:nvGrpSpPr>
          <p:cNvPr id="12" name="그룹 10"/>
          <p:cNvGrpSpPr>
            <a:grpSpLocks/>
          </p:cNvGrpSpPr>
          <p:nvPr/>
        </p:nvGrpSpPr>
        <p:grpSpPr>
          <a:xfrm>
            <a:off x="1269365" y="333027"/>
            <a:ext cx="4468495" cy="688688"/>
            <a:chOff x="1269365" y="333027"/>
            <a:chExt cx="4468495" cy="688688"/>
          </a:xfrm>
        </p:grpSpPr>
        <p:sp>
          <p:nvSpPr>
            <p:cNvPr id="13" name="텍스트 상자 8"/>
            <p:cNvSpPr txBox="1">
              <a:spLocks/>
            </p:cNvSpPr>
            <p:nvPr/>
          </p:nvSpPr>
          <p:spPr>
            <a:xfrm>
              <a:off x="1269365" y="682625"/>
              <a:ext cx="4468495" cy="339090"/>
            </a:xfrm>
            <a:prstGeom prst="rect">
              <a:avLst/>
            </a:prstGeom>
            <a:noFill/>
          </p:spPr>
          <p:txBody>
            <a:bodyPr vert="horz" wrap="square" lIns="91440" tIns="45720" rIns="91440" bIns="45720" numCol="1" anchor="ctr">
              <a:spAutoFit/>
            </a:bodyPr>
            <a:lstStyle/>
            <a:p>
              <a:pPr marL="0" indent="0" latinLnBrk="0">
                <a:buFontTx/>
                <a:buNone/>
              </a:pPr>
              <a:r>
                <a:rPr lang="en-US" altLang="ko-KR" sz="1600" b="1" spc="-140" dirty="0">
                  <a:solidFill>
                    <a:srgbClr val="191B3F"/>
                  </a:solidFill>
                  <a:latin typeface="Arial" panose="020B0604020202020204" pitchFamily="34" charset="0"/>
                  <a:ea typeface="NanumBarunGothic" charset="0"/>
                </a:rPr>
                <a:t>(2) </a:t>
              </a:r>
              <a:r>
                <a:rPr lang="ko-KR" altLang="en-US" sz="1600" b="1" spc="-140" dirty="0" err="1">
                  <a:solidFill>
                    <a:srgbClr val="191B3F"/>
                  </a:solidFill>
                  <a:latin typeface="Arial" panose="020B0604020202020204" pitchFamily="34" charset="0"/>
                  <a:ea typeface="NanumBarunGothic" charset="0"/>
                  <a:cs typeface="Times New Roman" charset="0"/>
                </a:rPr>
                <a:t>Product</a:t>
              </a:r>
              <a:r>
                <a:rPr lang="ko-KR" altLang="en-US" sz="1600" b="1" spc="-140" dirty="0">
                  <a:solidFill>
                    <a:srgbClr val="191B3F"/>
                  </a:solidFill>
                  <a:latin typeface="Arial" panose="020B0604020202020204" pitchFamily="34" charset="0"/>
                  <a:ea typeface="NanumBarunGothic" charset="0"/>
                  <a:cs typeface="Times New Roman" charset="0"/>
                </a:rPr>
                <a:t> </a:t>
              </a:r>
              <a:r>
                <a:rPr lang="ko-KR" altLang="en-US" sz="1600" b="1" spc="-140" dirty="0" err="1">
                  <a:solidFill>
                    <a:srgbClr val="191B3F"/>
                  </a:solidFill>
                  <a:latin typeface="Arial" panose="020B0604020202020204" pitchFamily="34" charset="0"/>
                  <a:ea typeface="NanumBarunGothic" charset="0"/>
                  <a:cs typeface="Times New Roman" charset="0"/>
                </a:rPr>
                <a:t>launch</a:t>
              </a:r>
              <a:r>
                <a:rPr lang="ko-KR" altLang="en-US" sz="1600" b="1" spc="-140" dirty="0">
                  <a:solidFill>
                    <a:srgbClr val="191B3F"/>
                  </a:solidFill>
                  <a:latin typeface="Arial" panose="020B0604020202020204" pitchFamily="34" charset="0"/>
                  <a:ea typeface="NanumBarunGothic" charset="0"/>
                  <a:cs typeface="Times New Roman" charset="0"/>
                </a:rPr>
                <a:t> </a:t>
              </a:r>
              <a:r>
                <a:rPr lang="ko-KR" altLang="en-US" sz="1600" b="1" spc="-140" dirty="0" err="1">
                  <a:solidFill>
                    <a:srgbClr val="191B3F"/>
                  </a:solidFill>
                  <a:latin typeface="Arial" panose="020B0604020202020204" pitchFamily="34" charset="0"/>
                  <a:ea typeface="NanumBarunGothic" charset="0"/>
                  <a:cs typeface="Times New Roman" charset="0"/>
                </a:rPr>
                <a:t>planning</a:t>
              </a:r>
              <a:endParaRPr lang="ko-KR" altLang="en-US" sz="1600" b="1" dirty="0">
                <a:solidFill>
                  <a:srgbClr val="191B3F"/>
                </a:solidFill>
                <a:latin typeface="Arial" panose="020B0604020202020204" pitchFamily="34" charset="0"/>
                <a:ea typeface="NanumBarunGothic" charset="0"/>
                <a:cs typeface="Times New Roman" charset="0"/>
              </a:endParaRPr>
            </a:p>
          </p:txBody>
        </p:sp>
        <p:sp>
          <p:nvSpPr>
            <p:cNvPr id="14" name="텍스트 상자 9"/>
            <p:cNvSpPr txBox="1">
              <a:spLocks/>
            </p:cNvSpPr>
            <p:nvPr/>
          </p:nvSpPr>
          <p:spPr>
            <a:xfrm>
              <a:off x="1269365" y="333027"/>
              <a:ext cx="4140835" cy="400110"/>
            </a:xfrm>
            <a:prstGeom prst="rect">
              <a:avLst/>
            </a:prstGeom>
            <a:noFill/>
          </p:spPr>
          <p:txBody>
            <a:bodyPr vert="horz" wrap="square" lIns="91440" tIns="45720" rIns="91440" bIns="45720" numCol="1" anchor="ctr">
              <a:spAutoFit/>
            </a:bodyPr>
            <a:lstStyle/>
            <a:p>
              <a:pPr marL="0" indent="0" latinLnBrk="0">
                <a:buFontTx/>
                <a:buNone/>
              </a:pP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Launch</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Planning</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endParaRPr lang="ko-KR" altLang="en-US" sz="2000" b="1" dirty="0">
                <a:solidFill>
                  <a:srgbClr val="191B3F"/>
                </a:solidFill>
                <a:latin typeface="Arial" panose="020B0604020202020204" pitchFamily="34" charset="0"/>
                <a:ea typeface="NanumBarunGothic" charset="0"/>
              </a:endParaRPr>
            </a:p>
          </p:txBody>
        </p:sp>
      </p:grpSp>
      <p:sp>
        <p:nvSpPr>
          <p:cNvPr id="15" name="텍스트 상자 19"/>
          <p:cNvSpPr txBox="1">
            <a:spLocks/>
          </p:cNvSpPr>
          <p:nvPr/>
        </p:nvSpPr>
        <p:spPr>
          <a:xfrm>
            <a:off x="408305" y="1456690"/>
            <a:ext cx="6953885" cy="3881191"/>
          </a:xfrm>
          <a:prstGeom prst="rect">
            <a:avLst/>
          </a:prstGeom>
        </p:spPr>
        <p:txBody>
          <a:bodyPr vert="horz" wrap="square" lIns="0" tIns="109855" rIns="0" bIns="0" anchor="t">
            <a:spAutoFit/>
          </a:bodyPr>
          <a:lstStyle/>
          <a:p>
            <a:pPr marL="182245" indent="-170180" latinLnBrk="0">
              <a:buFont typeface="+mj-lt"/>
              <a:buAutoNum type="arabicPeriod"/>
              <a:tabLst>
                <a:tab pos="182880" algn="l"/>
              </a:tabLst>
            </a:pPr>
            <a:r>
              <a:rPr sz="1200" b="1" dirty="0">
                <a:latin typeface="나눔바른고딕" charset="0"/>
                <a:ea typeface="나눔바른고딕" charset="0"/>
              </a:rPr>
              <a:t>Safe. (100% Organic (All Natural Herbal Ingredient))</a:t>
            </a:r>
            <a:endParaRPr lang="ko-KR" altLang="en-US" sz="1200" b="1" dirty="0">
              <a:latin typeface="나눔바른고딕" charset="0"/>
              <a:ea typeface="나눔바른고딕" charset="0"/>
            </a:endParaRPr>
          </a:p>
          <a:p>
            <a:pPr marL="12700" marR="5080" indent="0" latinLnBrk="0">
              <a:buFontTx/>
              <a:buNone/>
            </a:pPr>
            <a:r>
              <a:rPr sz="1200" b="0" dirty="0">
                <a:latin typeface="나눔바른고딕" charset="0"/>
                <a:ea typeface="나눔바른고딕" charset="0"/>
              </a:rPr>
              <a:t>This cream is a product </a:t>
            </a:r>
            <a:r>
              <a:rPr sz="1200" b="0" spc="-10" dirty="0">
                <a:latin typeface="나눔바른고딕" charset="0"/>
                <a:ea typeface="나눔바른고딕" charset="0"/>
              </a:rPr>
              <a:t>made in a </a:t>
            </a:r>
            <a:r>
              <a:rPr sz="1200" b="0" dirty="0">
                <a:latin typeface="나눔바른고딕" charset="0"/>
                <a:ea typeface="나눔바른고딕" charset="0"/>
              </a:rPr>
              <a:t>new way that is completely different from existing steroid-based ointments, creams, and moisturizing cosmetics. Unlike steroidal products that have side effects when used for a long period of time, this cream has almost no side </a:t>
            </a:r>
            <a:r>
              <a:rPr sz="1200" b="0" spc="-10" dirty="0">
                <a:latin typeface="나눔바른고딕" charset="0"/>
                <a:ea typeface="나눔바른고딕" charset="0"/>
              </a:rPr>
              <a:t>effects </a:t>
            </a:r>
            <a:r>
              <a:rPr sz="1200" b="0" spc="-20" dirty="0">
                <a:latin typeface="나눔바른고딕" charset="0"/>
                <a:ea typeface="나눔바른고딕" charset="0"/>
              </a:rPr>
              <a:t>when used </a:t>
            </a:r>
            <a:r>
              <a:rPr sz="1200" b="0" dirty="0">
                <a:latin typeface="나눔바른고딕" charset="0"/>
                <a:ea typeface="나눔바른고딕" charset="0"/>
              </a:rPr>
              <a:t>to improve atopic dermatitis, psoriasis, and various dermatitis because it is made of the highest quality raw materials that have passed safety tests and does </a:t>
            </a:r>
            <a:r>
              <a:rPr sz="1200" b="0" spc="-20" dirty="0">
                <a:latin typeface="나눔바른고딕" charset="0"/>
                <a:ea typeface="나눔바른고딕" charset="0"/>
              </a:rPr>
              <a:t>not contain </a:t>
            </a:r>
            <a:r>
              <a:rPr sz="1200" b="0" dirty="0">
                <a:latin typeface="나눔바른고딕" charset="0"/>
                <a:ea typeface="나눔바른고딕" charset="0"/>
              </a:rPr>
              <a:t>any chemicals.</a:t>
            </a:r>
            <a:endParaRPr lang="ko-KR" altLang="en-US" sz="1200" b="0" dirty="0">
              <a:latin typeface="나눔바른고딕" charset="0"/>
              <a:ea typeface="나눔바른고딕" charset="0"/>
            </a:endParaRPr>
          </a:p>
          <a:p>
            <a:pPr marL="0" indent="0" latinLnBrk="0">
              <a:buFontTx/>
              <a:buNone/>
            </a:pPr>
            <a:endParaRPr lang="ko-KR" altLang="en-US" sz="1700" dirty="0">
              <a:latin typeface="나눔바른고딕" charset="0"/>
              <a:ea typeface="나눔바른고딕" charset="0"/>
            </a:endParaRPr>
          </a:p>
          <a:p>
            <a:pPr marL="182245" indent="-170180" latinLnBrk="0">
              <a:buFont typeface="+mj-lt"/>
              <a:buAutoNum type="arabicPeriod" startAt="2"/>
              <a:tabLst>
                <a:tab pos="182880" algn="l"/>
              </a:tabLst>
            </a:pPr>
            <a:r>
              <a:rPr sz="1200" b="1" dirty="0">
                <a:latin typeface="나눔바른고딕" charset="0"/>
                <a:ea typeface="나눔바른고딕" charset="0"/>
              </a:rPr>
              <a:t>Enhance the Internal Immune System </a:t>
            </a:r>
            <a:endParaRPr lang="en-HK" sz="1200" b="1" dirty="0">
              <a:latin typeface="나눔바른고딕" charset="0"/>
              <a:ea typeface="나눔바른고딕" charset="0"/>
            </a:endParaRPr>
          </a:p>
          <a:p>
            <a:pPr marL="12065" latinLnBrk="0">
              <a:tabLst>
                <a:tab pos="182880" algn="l"/>
              </a:tabLst>
            </a:pPr>
            <a:r>
              <a:rPr sz="1200" b="0" dirty="0">
                <a:latin typeface="나눔바른고딕" charset="0"/>
                <a:ea typeface="나눔바른고딕" charset="0"/>
              </a:rPr>
              <a:t>Most skin diseases such as atopic dermatitis and psoriasis are caused by an unhealthy internal state of the body that manifests itself on the skin. This product basically balances and strengthens the body's skin immune function </a:t>
            </a:r>
            <a:r>
              <a:rPr sz="1200" b="0" spc="-10" dirty="0">
                <a:latin typeface="나눔바른고딕" charset="0"/>
                <a:ea typeface="나눔바른고딕" charset="0"/>
              </a:rPr>
              <a:t>to </a:t>
            </a:r>
            <a:r>
              <a:rPr sz="1200" b="0" dirty="0">
                <a:latin typeface="나눔바른고딕" charset="0"/>
                <a:ea typeface="나눔바른고딕" charset="0"/>
              </a:rPr>
              <a:t>permanently eliminate the underlying cause of dermatitis.</a:t>
            </a:r>
            <a:endParaRPr lang="ko-KR" altLang="en-US" sz="1200" b="0" dirty="0">
              <a:latin typeface="나눔바른고딕" charset="0"/>
              <a:ea typeface="나눔바른고딕" charset="0"/>
            </a:endParaRPr>
          </a:p>
          <a:p>
            <a:pPr marL="12700" marR="5080" indent="0" latinLnBrk="0">
              <a:buFontTx/>
              <a:buNone/>
            </a:pPr>
            <a:endParaRPr lang="ko-KR" altLang="en-US" sz="1200" b="0" dirty="0">
              <a:latin typeface="나눔바른고딕" charset="0"/>
              <a:ea typeface="나눔바른고딕" charset="0"/>
            </a:endParaRPr>
          </a:p>
          <a:p>
            <a:pPr marL="12700" indent="0" latinLnBrk="0">
              <a:buFontTx/>
              <a:buNone/>
            </a:pPr>
            <a:r>
              <a:rPr sz="1200" b="1" dirty="0">
                <a:latin typeface="나눔바른고딕" charset="0"/>
                <a:ea typeface="나눔바른고딕" charset="0"/>
              </a:rPr>
              <a:t>3. eliminate the underlying cause of dermatitis such as atopy and psoriasis (Permanent Cure)</a:t>
            </a:r>
            <a:endParaRPr lang="ko-KR" altLang="en-US" sz="1200" b="1" dirty="0">
              <a:latin typeface="나눔바른고딕" charset="0"/>
              <a:ea typeface="나눔바른고딕" charset="0"/>
            </a:endParaRPr>
          </a:p>
          <a:p>
            <a:pPr marR="109855" indent="11113" latinLnBrk="0">
              <a:buFontTx/>
              <a:buNone/>
              <a:tabLst>
                <a:tab pos="0" algn="l"/>
              </a:tabLst>
            </a:pPr>
            <a:r>
              <a:rPr sz="1200" b="0" dirty="0">
                <a:latin typeface="나눔바른고딕" charset="0"/>
                <a:ea typeface="나눔바른고딕" charset="0"/>
              </a:rPr>
              <a:t>Dermatitis such as atopy and psoriasis are the result of toxins in the body manifesting on the skin. </a:t>
            </a:r>
            <a:r>
              <a:rPr sz="1200" b="0" spc="-20" dirty="0">
                <a:latin typeface="나눔바른고딕" charset="0"/>
                <a:ea typeface="나눔바른고딕" charset="0"/>
              </a:rPr>
              <a:t>Moisturizing </a:t>
            </a:r>
            <a:r>
              <a:rPr sz="1200" b="0" dirty="0">
                <a:latin typeface="나눔바른고딕" charset="0"/>
                <a:ea typeface="나눔바른고딕" charset="0"/>
              </a:rPr>
              <a:t>cosmetics such as ointments and creams on the market can only provide </a:t>
            </a:r>
            <a:r>
              <a:rPr sz="1200" b="0" spc="-10" dirty="0">
                <a:latin typeface="나눔바른고딕" charset="0"/>
                <a:ea typeface="나눔바른고딕" charset="0"/>
              </a:rPr>
              <a:t>temporary </a:t>
            </a:r>
            <a:r>
              <a:rPr sz="1200" b="0" dirty="0">
                <a:latin typeface="나눔바른고딕" charset="0"/>
                <a:ea typeface="나눔바른고딕" charset="0"/>
              </a:rPr>
              <a:t>improvement. The best way to get rid of dermatitis permanently </a:t>
            </a:r>
            <a:r>
              <a:rPr sz="1200" b="0" spc="10" dirty="0">
                <a:latin typeface="나눔바른고딕" charset="0"/>
                <a:ea typeface="나눔바른고딕" charset="0"/>
              </a:rPr>
              <a:t>is to remove the </a:t>
            </a:r>
            <a:r>
              <a:rPr sz="1200" b="0" dirty="0">
                <a:latin typeface="나눔바른고딕" charset="0"/>
                <a:ea typeface="나눔바른고딕" charset="0"/>
              </a:rPr>
              <a:t>toxins from the body by taking them out of the body (Cure from inside out)</a:t>
            </a:r>
            <a:r>
              <a:rPr sz="1200" b="0" spc="-10" dirty="0">
                <a:latin typeface="나눔바른고딕" charset="0"/>
                <a:ea typeface="나눔바른고딕" charset="0"/>
              </a:rPr>
              <a:t>.</a:t>
            </a:r>
            <a:endParaRPr lang="ko-KR" altLang="en-US" sz="1200" b="0" dirty="0">
              <a:latin typeface="나눔바른고딕" charset="0"/>
              <a:ea typeface="나눔바른고딕" charset="0"/>
            </a:endParaRPr>
          </a:p>
          <a:p>
            <a:pPr indent="11113" latinLnBrk="0">
              <a:tabLst>
                <a:tab pos="0" algn="l"/>
              </a:tabLst>
            </a:pPr>
            <a:r>
              <a:rPr sz="1200" b="0" dirty="0">
                <a:latin typeface="나눔바른고딕" charset="0"/>
                <a:ea typeface="나눔바른고딕" charset="0"/>
              </a:rPr>
              <a:t>Human Systemic Blood Cells + Microbiome Rubin </a:t>
            </a:r>
            <a:r>
              <a:rPr sz="1200" b="0" dirty="0" err="1">
                <a:latin typeface="나눔바른고딕" charset="0"/>
                <a:ea typeface="나눔바른고딕" charset="0"/>
              </a:rPr>
              <a:t>Atoless</a:t>
            </a:r>
            <a:r>
              <a:rPr sz="1200" b="0" dirty="0">
                <a:latin typeface="나눔바른고딕" charset="0"/>
                <a:ea typeface="나눔바른고딕" charset="0"/>
              </a:rPr>
              <a:t> Cream is a combination of</a:t>
            </a:r>
            <a:endParaRPr lang="ko-KR" altLang="en-US" sz="1200" b="0" dirty="0">
              <a:latin typeface="나눔바른고딕" charset="0"/>
              <a:ea typeface="나눔바른고딕" charset="0"/>
            </a:endParaRPr>
          </a:p>
          <a:p>
            <a:pPr indent="11113" latinLnBrk="0">
              <a:tabLst>
                <a:tab pos="0" algn="l"/>
              </a:tabLst>
            </a:pPr>
            <a:r>
              <a:rPr sz="1200" b="0" dirty="0">
                <a:latin typeface="나눔바른고딕" charset="0"/>
                <a:ea typeface="나눔바른고딕" charset="0"/>
              </a:rPr>
              <a:t>The result of this approach is a product that is clearly differentiated from existing products </a:t>
            </a:r>
            <a:r>
              <a:rPr sz="1200" b="0" dirty="0" err="1">
                <a:latin typeface="나눔바른고딕" charset="0"/>
                <a:ea typeface="나눔바른고딕" charset="0"/>
              </a:rPr>
              <a:t>tha</a:t>
            </a:r>
            <a:r>
              <a:rPr lang="en-HK" sz="1200" b="0" dirty="0">
                <a:latin typeface="나눔바른고딕" charset="0"/>
                <a:ea typeface="나눔바른고딕" charset="0"/>
              </a:rPr>
              <a:t>t  </a:t>
            </a:r>
            <a:r>
              <a:rPr sz="1200" b="0" dirty="0">
                <a:latin typeface="나눔바른고딕" charset="0"/>
                <a:ea typeface="나눔바른고딕" charset="0"/>
              </a:rPr>
              <a:t>provide a temporary fix.</a:t>
            </a:r>
            <a:endParaRPr lang="ko-KR" altLang="en-US" sz="1200" b="0" dirty="0">
              <a:latin typeface="나눔바른고딕" charset="0"/>
              <a:ea typeface="나눔바른고딕" charset="0"/>
            </a:endParaRPr>
          </a:p>
        </p:txBody>
      </p:sp>
      <p:pic>
        <p:nvPicPr>
          <p:cNvPr id="17" name="그림 21" descr="C:/Users/BS/AppData/Roaming/PolarisOffice/ETemp/19164_15697272/fImage10379214865724.jpeg"/>
          <p:cNvPicPr>
            <a:picLocks/>
          </p:cNvPicPr>
          <p:nvPr/>
        </p:nvPicPr>
        <p:blipFill rotWithShape="1">
          <a:blip r:embed="rId3" cstate="hqprint">
            <a:extLst>
              <a:ext uri="{28A0092B-C50C-407E-A947-70E740481C1C}">
                <a14:useLocalDpi xmlns:a14="http://schemas.microsoft.com/office/drawing/2010/main"/>
              </a:ext>
            </a:extLst>
          </a:blip>
          <a:stretch>
            <a:fillRect/>
          </a:stretch>
        </p:blipFill>
        <p:spPr>
          <a:xfrm>
            <a:off x="8005445" y="3397250"/>
            <a:ext cx="3811270" cy="2567305"/>
          </a:xfrm>
          <a:prstGeom prst="rect">
            <a:avLst/>
          </a:prstGeom>
          <a:noFill/>
        </p:spPr>
      </p:pic>
      <p:pic>
        <p:nvPicPr>
          <p:cNvPr id="18" name="그림 22" descr="C:/Users/BS/AppData/Roaming/PolarisOffice/ETemp/19164_15697272/fImage14136114871478.jpeg"/>
          <p:cNvPicPr>
            <a:picLocks/>
          </p:cNvPicPr>
          <p:nvPr/>
        </p:nvPicPr>
        <p:blipFill rotWithShape="1">
          <a:blip r:embed="rId4" cstate="hqprint">
            <a:extLst>
              <a:ext uri="{28A0092B-C50C-407E-A947-70E740481C1C}">
                <a14:useLocalDpi xmlns:a14="http://schemas.microsoft.com/office/drawing/2010/main"/>
              </a:ext>
            </a:extLst>
          </a:blip>
          <a:stretch>
            <a:fillRect/>
          </a:stretch>
        </p:blipFill>
        <p:spPr>
          <a:xfrm>
            <a:off x="8025765" y="1739265"/>
            <a:ext cx="3787140" cy="1502410"/>
          </a:xfrm>
          <a:prstGeom prst="rect">
            <a:avLst/>
          </a:prstGeom>
          <a:noFill/>
        </p:spPr>
      </p:pic>
      <p:sp>
        <p:nvSpPr>
          <p:cNvPr id="19" name="텍스트 상자 23"/>
          <p:cNvSpPr txBox="1">
            <a:spLocks/>
          </p:cNvSpPr>
          <p:nvPr/>
        </p:nvSpPr>
        <p:spPr>
          <a:xfrm>
            <a:off x="8005445" y="6113145"/>
            <a:ext cx="2812415" cy="278130"/>
          </a:xfrm>
          <a:prstGeom prst="rect">
            <a:avLst/>
          </a:prstGeom>
          <a:solidFill>
            <a:srgbClr val="8B9DE3"/>
          </a:solidFill>
        </p:spPr>
        <p:txBody>
          <a:bodyPr vert="horz" wrap="square" lIns="0" tIns="34290" rIns="0" bIns="0" anchor="t">
            <a:spAutoFit/>
          </a:bodyPr>
          <a:lstStyle/>
          <a:p>
            <a:pPr marL="487680" indent="0" latinLnBrk="0">
              <a:buFontTx/>
              <a:buNone/>
            </a:pPr>
            <a:r>
              <a:rPr sz="1200" b="1">
                <a:solidFill>
                  <a:srgbClr val="FFFFFF"/>
                </a:solidFill>
                <a:latin typeface="나눔바른고딕" charset="0"/>
                <a:ea typeface="맑은 고딕" charset="0"/>
              </a:rPr>
              <a:t>A Torres Rubin Cream: 99,000 won</a:t>
            </a:r>
            <a:endParaRPr lang="ko-KR" altLang="en-US" sz="1200" b="1">
              <a:solidFill>
                <a:srgbClr val="FFFFFF"/>
              </a:solidFill>
              <a:latin typeface="나눔바른고딕" charset="0"/>
              <a:ea typeface="맑은 고딕"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13"/>
          <p:cNvGrpSpPr>
            <a:grpSpLocks/>
          </p:cNvGrpSpPr>
          <p:nvPr/>
        </p:nvGrpSpPr>
        <p:grpSpPr>
          <a:xfrm>
            <a:off x="8912225" y="332740"/>
            <a:ext cx="2999740" cy="934660"/>
            <a:chOff x="8912225" y="332740"/>
            <a:chExt cx="2999740" cy="934660"/>
          </a:xfrm>
        </p:grpSpPr>
        <p:sp>
          <p:nvSpPr>
            <p:cNvPr id="8" name="텍스트 상자 11"/>
            <p:cNvSpPr txBox="1">
              <a:spLocks/>
            </p:cNvSpPr>
            <p:nvPr/>
          </p:nvSpPr>
          <p:spPr>
            <a:xfrm>
              <a:off x="8912225" y="332740"/>
              <a:ext cx="2999740" cy="400110"/>
            </a:xfrm>
            <a:prstGeom prst="rect">
              <a:avLst/>
            </a:prstGeom>
            <a:noFill/>
          </p:spPr>
          <p:txBody>
            <a:bodyPr vert="horz" wrap="square" lIns="91440" tIns="45720" rIns="91440" bIns="45720" numCol="1" anchor="t">
              <a:spAutoFit/>
            </a:bodyPr>
            <a:lstStyle/>
            <a:p>
              <a:pPr marL="0" indent="0" algn="ctr" latinLnBrk="0">
                <a:buFontTx/>
                <a:buNone/>
              </a:pPr>
              <a:r>
                <a:rPr lang="en-US" altLang="ko-KR" sz="2000" b="1" dirty="0">
                  <a:solidFill>
                    <a:srgbClr val="191B3F"/>
                  </a:solidFill>
                  <a:latin typeface="Arial" panose="020B0604020202020204" pitchFamily="34" charset="0"/>
                  <a:ea typeface="NanumBarunGothic" charset="0"/>
                </a:rPr>
                <a:t>KOREA BLOOMCELL</a:t>
              </a:r>
              <a:endParaRPr lang="ko-KR" altLang="en-US" sz="2000" b="1" dirty="0">
                <a:solidFill>
                  <a:srgbClr val="191B3F"/>
                </a:solidFill>
                <a:latin typeface="Arial" panose="020B0604020202020204" pitchFamily="34" charset="0"/>
                <a:ea typeface="NanumBarunGothic" charset="0"/>
              </a:endParaRPr>
            </a:p>
          </p:txBody>
        </p:sp>
        <p:sp>
          <p:nvSpPr>
            <p:cNvPr id="9" name="텍스트 상자 12"/>
            <p:cNvSpPr txBox="1">
              <a:spLocks/>
            </p:cNvSpPr>
            <p:nvPr/>
          </p:nvSpPr>
          <p:spPr>
            <a:xfrm>
              <a:off x="9291955" y="682625"/>
              <a:ext cx="2471420" cy="584775"/>
            </a:xfrm>
            <a:prstGeom prst="rect">
              <a:avLst/>
            </a:prstGeom>
            <a:noFill/>
          </p:spPr>
          <p:txBody>
            <a:bodyPr vert="horz" wrap="square" lIns="91440" tIns="45720" rIns="91440" bIns="45720" numCol="1" anchor="t">
              <a:spAutoFit/>
            </a:bodyPr>
            <a:lstStyle/>
            <a:p>
              <a:pPr marL="0" indent="0" algn="ctr" latinLnBrk="0">
                <a:buFontTx/>
                <a:buNone/>
              </a:pPr>
              <a:r>
                <a:rPr lang="ko-KR" altLang="en-US" sz="1600" spc="-140" dirty="0">
                  <a:solidFill>
                    <a:srgbClr val="191B3F"/>
                  </a:solidFill>
                  <a:latin typeface="Arial" panose="020B0604020202020204" pitchFamily="34" charset="0"/>
                  <a:ea typeface="NanumBarunGothic" charset="0"/>
                </a:rPr>
                <a:t>Advanced </a:t>
              </a:r>
              <a:r>
                <a:rPr lang="ko-KR" altLang="en-US" sz="1600" spc="-140" dirty="0" err="1">
                  <a:solidFill>
                    <a:srgbClr val="191B3F"/>
                  </a:solidFill>
                  <a:latin typeface="Arial" panose="020B0604020202020204" pitchFamily="34" charset="0"/>
                  <a:ea typeface="NanumBarunGothic" charset="0"/>
                </a:rPr>
                <a:t>biopharmaceutical</a:t>
              </a:r>
              <a:r>
                <a:rPr lang="ko-KR" altLang="en-US" sz="1600" spc="-140" dirty="0">
                  <a:solidFill>
                    <a:srgbClr val="191B3F"/>
                  </a:solidFill>
                  <a:latin typeface="Arial" panose="020B0604020202020204" pitchFamily="34" charset="0"/>
                  <a:ea typeface="NanumBarunGothic" charset="0"/>
                </a:rPr>
                <a:t> </a:t>
              </a:r>
              <a:r>
                <a:rPr lang="en-HK" altLang="ko-KR" sz="1600" spc="-140" dirty="0">
                  <a:solidFill>
                    <a:srgbClr val="191B3F"/>
                  </a:solidFill>
                  <a:latin typeface="Arial" panose="020B0604020202020204" pitchFamily="34" charset="0"/>
                  <a:ea typeface="NanumBarunGothic" charset="0"/>
                </a:rPr>
                <a:t>R&amp;D company</a:t>
              </a:r>
              <a:endParaRPr lang="ko-KR" altLang="en-US" sz="1600" dirty="0">
                <a:solidFill>
                  <a:srgbClr val="191B3F"/>
                </a:solidFill>
                <a:latin typeface="Arial" panose="020B0604020202020204" pitchFamily="34" charset="0"/>
                <a:ea typeface="NanumBarunGothic" charset="0"/>
              </a:endParaRPr>
            </a:p>
          </p:txBody>
        </p:sp>
      </p:grpSp>
      <p:sp>
        <p:nvSpPr>
          <p:cNvPr id="10" name="텍스트 상자 14"/>
          <p:cNvSpPr txBox="1">
            <a:spLocks/>
          </p:cNvSpPr>
          <p:nvPr/>
        </p:nvSpPr>
        <p:spPr>
          <a:xfrm>
            <a:off x="280035" y="209550"/>
            <a:ext cx="1478915" cy="1016000"/>
          </a:xfrm>
          <a:prstGeom prst="rect">
            <a:avLst/>
          </a:prstGeom>
          <a:noFill/>
        </p:spPr>
        <p:txBody>
          <a:bodyPr vert="horz" wrap="square" lIns="91440" tIns="45720" rIns="91440" bIns="45720" numCol="1" anchor="t">
            <a:spAutoFit/>
          </a:bodyPr>
          <a:lstStyle/>
          <a:p>
            <a:pPr marL="0" indent="0" latinLnBrk="0">
              <a:buFontTx/>
              <a:buNone/>
            </a:pPr>
            <a:r>
              <a:rPr lang="en-US" altLang="ko-KR" sz="6000" b="1" spc="-140" dirty="0">
                <a:solidFill>
                  <a:srgbClr val="191B3F"/>
                </a:solidFill>
                <a:latin typeface="Arial" panose="020B0604020202020204" pitchFamily="34" charset="0"/>
                <a:ea typeface="NanumBarunGothic" charset="0"/>
              </a:rPr>
              <a:t>05</a:t>
            </a:r>
            <a:endParaRPr lang="ko-KR" altLang="en-US" sz="6000" b="1" dirty="0">
              <a:solidFill>
                <a:srgbClr val="191B3F"/>
              </a:solidFill>
              <a:latin typeface="Arial" panose="020B0604020202020204" pitchFamily="34" charset="0"/>
              <a:ea typeface="NanumBarunGothic" charset="0"/>
            </a:endParaRPr>
          </a:p>
        </p:txBody>
      </p:sp>
      <p:cxnSp>
        <p:nvCxnSpPr>
          <p:cNvPr id="11" name="도형 15"/>
          <p:cNvCxnSpPr/>
          <p:nvPr/>
        </p:nvCxnSpPr>
        <p:spPr>
          <a:xfrm>
            <a:off x="4250055" y="682625"/>
            <a:ext cx="4838700" cy="635"/>
          </a:xfrm>
          <a:prstGeom prst="line">
            <a:avLst/>
          </a:prstGeom>
          <a:ln w="6350" cap="flat" cmpd="sng">
            <a:solidFill>
              <a:srgbClr val="191B3F">
                <a:alpha val="100000"/>
              </a:srgbClr>
            </a:solidFill>
            <a:prstDash val="solid"/>
          </a:ln>
        </p:spPr>
        <p:style>
          <a:lnRef idx="1">
            <a:schemeClr val="accent1"/>
          </a:lnRef>
          <a:fillRef idx="0">
            <a:schemeClr val="accent1"/>
          </a:fillRef>
          <a:effectRef idx="0">
            <a:schemeClr val="accent1"/>
          </a:effectRef>
          <a:fontRef idx="minor">
            <a:schemeClr val="tx1"/>
          </a:fontRef>
        </p:style>
      </p:cxnSp>
      <p:grpSp>
        <p:nvGrpSpPr>
          <p:cNvPr id="12" name="그룹 18"/>
          <p:cNvGrpSpPr>
            <a:grpSpLocks/>
          </p:cNvGrpSpPr>
          <p:nvPr/>
        </p:nvGrpSpPr>
        <p:grpSpPr>
          <a:xfrm>
            <a:off x="1219517" y="354241"/>
            <a:ext cx="4518343" cy="667474"/>
            <a:chOff x="1219517" y="354241"/>
            <a:chExt cx="4518343" cy="667474"/>
          </a:xfrm>
        </p:grpSpPr>
        <p:sp>
          <p:nvSpPr>
            <p:cNvPr id="13" name="텍스트 상자 16"/>
            <p:cNvSpPr txBox="1">
              <a:spLocks/>
            </p:cNvSpPr>
            <p:nvPr/>
          </p:nvSpPr>
          <p:spPr>
            <a:xfrm>
              <a:off x="1269365" y="682625"/>
              <a:ext cx="4468495" cy="339090"/>
            </a:xfrm>
            <a:prstGeom prst="rect">
              <a:avLst/>
            </a:prstGeom>
            <a:noFill/>
          </p:spPr>
          <p:txBody>
            <a:bodyPr vert="horz" wrap="square" lIns="91440" tIns="45720" rIns="91440" bIns="45720" numCol="1" anchor="ctr">
              <a:spAutoFit/>
            </a:bodyPr>
            <a:lstStyle/>
            <a:p>
              <a:pPr marL="0" indent="0" latinLnBrk="0">
                <a:buFontTx/>
                <a:buNone/>
              </a:pPr>
              <a:r>
                <a:rPr lang="en-US" altLang="ko-KR" sz="1600" b="1" spc="-140" dirty="0">
                  <a:solidFill>
                    <a:srgbClr val="191B3F"/>
                  </a:solidFill>
                  <a:latin typeface="Arial" panose="020B0604020202020204" pitchFamily="34" charset="0"/>
                  <a:ea typeface="NanumBarunGothic" charset="0"/>
                </a:rPr>
                <a:t>(2) </a:t>
              </a:r>
              <a:r>
                <a:rPr lang="ko-KR" altLang="en-US" sz="1600" b="1" spc="-140" dirty="0" err="1">
                  <a:solidFill>
                    <a:srgbClr val="191B3F"/>
                  </a:solidFill>
                  <a:latin typeface="Arial" panose="020B0604020202020204" pitchFamily="34" charset="0"/>
                  <a:ea typeface="NanumBarunGothic" charset="0"/>
                  <a:cs typeface="Times New Roman" charset="0"/>
                </a:rPr>
                <a:t>Product</a:t>
              </a:r>
              <a:r>
                <a:rPr lang="ko-KR" altLang="en-US" sz="1600" b="1" spc="-140" dirty="0">
                  <a:solidFill>
                    <a:srgbClr val="191B3F"/>
                  </a:solidFill>
                  <a:latin typeface="Arial" panose="020B0604020202020204" pitchFamily="34" charset="0"/>
                  <a:ea typeface="NanumBarunGothic" charset="0"/>
                  <a:cs typeface="Times New Roman" charset="0"/>
                </a:rPr>
                <a:t> </a:t>
              </a:r>
              <a:r>
                <a:rPr lang="ko-KR" altLang="en-US" sz="1600" b="1" spc="-140" dirty="0" err="1">
                  <a:solidFill>
                    <a:srgbClr val="191B3F"/>
                  </a:solidFill>
                  <a:latin typeface="Arial" panose="020B0604020202020204" pitchFamily="34" charset="0"/>
                  <a:ea typeface="NanumBarunGothic" charset="0"/>
                  <a:cs typeface="Times New Roman" charset="0"/>
                </a:rPr>
                <a:t>launch</a:t>
              </a:r>
              <a:r>
                <a:rPr lang="ko-KR" altLang="en-US" sz="1600" b="1" spc="-140" dirty="0">
                  <a:solidFill>
                    <a:srgbClr val="191B3F"/>
                  </a:solidFill>
                  <a:latin typeface="Arial" panose="020B0604020202020204" pitchFamily="34" charset="0"/>
                  <a:ea typeface="NanumBarunGothic" charset="0"/>
                  <a:cs typeface="Times New Roman" charset="0"/>
                </a:rPr>
                <a:t> </a:t>
              </a:r>
              <a:r>
                <a:rPr lang="ko-KR" altLang="en-US" sz="1600" b="1" spc="-140" dirty="0" err="1">
                  <a:solidFill>
                    <a:srgbClr val="191B3F"/>
                  </a:solidFill>
                  <a:latin typeface="Arial" panose="020B0604020202020204" pitchFamily="34" charset="0"/>
                  <a:ea typeface="NanumBarunGothic" charset="0"/>
                  <a:cs typeface="Times New Roman" charset="0"/>
                </a:rPr>
                <a:t>planning</a:t>
              </a:r>
              <a:endParaRPr lang="ko-KR" altLang="en-US" sz="1600" b="1" dirty="0">
                <a:solidFill>
                  <a:srgbClr val="191B3F"/>
                </a:solidFill>
                <a:latin typeface="Arial" panose="020B0604020202020204" pitchFamily="34" charset="0"/>
                <a:ea typeface="NanumBarunGothic" charset="0"/>
                <a:cs typeface="Times New Roman" charset="0"/>
              </a:endParaRPr>
            </a:p>
          </p:txBody>
        </p:sp>
        <p:sp>
          <p:nvSpPr>
            <p:cNvPr id="14" name="텍스트 상자 17"/>
            <p:cNvSpPr txBox="1">
              <a:spLocks/>
            </p:cNvSpPr>
            <p:nvPr/>
          </p:nvSpPr>
          <p:spPr>
            <a:xfrm>
              <a:off x="1219517" y="354241"/>
              <a:ext cx="3663950" cy="400110"/>
            </a:xfrm>
            <a:prstGeom prst="rect">
              <a:avLst/>
            </a:prstGeom>
            <a:noFill/>
          </p:spPr>
          <p:txBody>
            <a:bodyPr vert="horz" wrap="square" lIns="91440" tIns="45720" rIns="91440" bIns="45720" numCol="1" anchor="ctr">
              <a:spAutoFit/>
            </a:bodyPr>
            <a:lstStyle/>
            <a:p>
              <a:pPr marL="0" indent="0" latinLnBrk="0">
                <a:buFontTx/>
                <a:buNone/>
              </a:pPr>
              <a:r>
                <a:rPr lang="en-HK" altLang="ko-KR" sz="2000" b="1" spc="-140" dirty="0">
                  <a:solidFill>
                    <a:srgbClr val="191B3F"/>
                  </a:solidFill>
                  <a:latin typeface="Arial" panose="020B0604020202020204" pitchFamily="34" charset="0"/>
                  <a:ea typeface="NanumBarunGothic"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Launch</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Planning</a:t>
              </a:r>
              <a:endParaRPr lang="ko-KR" altLang="en-US" sz="2000" b="1" dirty="0">
                <a:solidFill>
                  <a:srgbClr val="191B3F"/>
                </a:solidFill>
                <a:latin typeface="Arial" panose="020B0604020202020204" pitchFamily="34" charset="0"/>
                <a:ea typeface="NanumBarunGothic" charset="0"/>
              </a:endParaRPr>
            </a:p>
          </p:txBody>
        </p:sp>
      </p:grpSp>
      <p:pic>
        <p:nvPicPr>
          <p:cNvPr id="15" name="그림 24" descr="C:/Users/BS/AppData/Roaming/PolarisOffice/ETemp/19164_15697272/fImage38136114899358.jpeg"/>
          <p:cNvPicPr>
            <a:picLocks/>
          </p:cNvPicPr>
          <p:nvPr/>
        </p:nvPicPr>
        <p:blipFill rotWithShape="1">
          <a:blip r:embed="rId2" cstate="hqprint">
            <a:extLst>
              <a:ext uri="{28A0092B-C50C-407E-A947-70E740481C1C}">
                <a14:useLocalDpi xmlns:a14="http://schemas.microsoft.com/office/drawing/2010/main"/>
              </a:ext>
            </a:extLst>
          </a:blip>
          <a:stretch>
            <a:fillRect/>
          </a:stretch>
        </p:blipFill>
        <p:spPr>
          <a:xfrm>
            <a:off x="817245" y="2065020"/>
            <a:ext cx="3016885" cy="4401820"/>
          </a:xfrm>
          <a:prstGeom prst="rect">
            <a:avLst/>
          </a:prstGeom>
          <a:noFill/>
        </p:spPr>
      </p:pic>
      <p:pic>
        <p:nvPicPr>
          <p:cNvPr id="16" name="그림 25" descr="C:/Users/BS/AppData/Roaming/PolarisOffice/ETemp/19164_15697272/fImage37934214906962.jpeg"/>
          <p:cNvPicPr>
            <a:picLocks/>
          </p:cNvPicPr>
          <p:nvPr/>
        </p:nvPicPr>
        <p:blipFill rotWithShape="1">
          <a:blip r:embed="rId3" cstate="hqprint">
            <a:extLst>
              <a:ext uri="{28A0092B-C50C-407E-A947-70E740481C1C}">
                <a14:useLocalDpi xmlns:a14="http://schemas.microsoft.com/office/drawing/2010/main"/>
              </a:ext>
            </a:extLst>
          </a:blip>
          <a:stretch>
            <a:fillRect/>
          </a:stretch>
        </p:blipFill>
        <p:spPr>
          <a:xfrm>
            <a:off x="4406900" y="2043430"/>
            <a:ext cx="3004820" cy="4417060"/>
          </a:xfrm>
          <a:prstGeom prst="rect">
            <a:avLst/>
          </a:prstGeom>
          <a:noFill/>
        </p:spPr>
      </p:pic>
      <p:pic>
        <p:nvPicPr>
          <p:cNvPr id="17" name="그림 26" descr="C:/Users/BS/AppData/Roaming/PolarisOffice/ETemp/19164_15697272/fImage26404314914464.jpeg"/>
          <p:cNvPicPr>
            <a:picLocks/>
          </p:cNvPicPr>
          <p:nvPr/>
        </p:nvPicPr>
        <p:blipFill rotWithShape="1">
          <a:blip r:embed="rId4" cstate="hqprint">
            <a:extLst>
              <a:ext uri="{28A0092B-C50C-407E-A947-70E740481C1C}">
                <a14:useLocalDpi xmlns:a14="http://schemas.microsoft.com/office/drawing/2010/main"/>
              </a:ext>
            </a:extLst>
          </a:blip>
          <a:stretch>
            <a:fillRect/>
          </a:stretch>
        </p:blipFill>
        <p:spPr>
          <a:xfrm>
            <a:off x="7987665" y="2040255"/>
            <a:ext cx="2999740" cy="4412615"/>
          </a:xfrm>
          <a:prstGeom prst="rect">
            <a:avLst/>
          </a:prstGeom>
          <a:noFill/>
        </p:spPr>
      </p:pic>
      <p:sp>
        <p:nvSpPr>
          <p:cNvPr id="2" name="TextBox 1">
            <a:extLst>
              <a:ext uri="{FF2B5EF4-FFF2-40B4-BE49-F238E27FC236}">
                <a16:creationId xmlns:a16="http://schemas.microsoft.com/office/drawing/2014/main" id="{951BF7DA-58B1-2FDD-A444-CC48C2D24B80}"/>
              </a:ext>
            </a:extLst>
          </p:cNvPr>
          <p:cNvSpPr txBox="1"/>
          <p:nvPr/>
        </p:nvSpPr>
        <p:spPr>
          <a:xfrm>
            <a:off x="817245" y="1439029"/>
            <a:ext cx="4468495" cy="369332"/>
          </a:xfrm>
          <a:prstGeom prst="rect">
            <a:avLst/>
          </a:prstGeom>
          <a:noFill/>
        </p:spPr>
        <p:txBody>
          <a:bodyPr wrap="square" rtlCol="0">
            <a:spAutoFit/>
          </a:bodyPr>
          <a:lstStyle/>
          <a:p>
            <a:r>
              <a:rPr lang="en-US" dirty="0"/>
              <a:t>Rubin Cream Steroid Test Results </a:t>
            </a:r>
            <a:endParaRPr lang="en-HK"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088121" y="332740"/>
            <a:ext cx="2823210" cy="934660"/>
            <a:chOff x="9088121" y="332740"/>
            <a:chExt cx="2823210" cy="934660"/>
          </a:xfrm>
        </p:grpSpPr>
        <p:sp>
          <p:nvSpPr>
            <p:cNvPr id="4" name="TextBox 3">
              <a:extLst>
                <a:ext uri="{FF2B5EF4-FFF2-40B4-BE49-F238E27FC236}">
                  <a16:creationId xmlns:a16="http://schemas.microsoft.com/office/drawing/2014/main" id="{15420614-76F7-854F-D8FD-923FBAF5FB3A}"/>
                </a:ext>
              </a:extLst>
            </p:cNvPr>
            <p:cNvSpPr txBox="1"/>
            <p:nvPr/>
          </p:nvSpPr>
          <p:spPr>
            <a:xfrm>
              <a:off x="9088121" y="332740"/>
              <a:ext cx="2823210"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1955" y="682625"/>
              <a:ext cx="247078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035" y="209550"/>
            <a:ext cx="1478280" cy="1015365"/>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05</a:t>
            </a: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055" y="682625"/>
            <a:ext cx="4838065"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grpSp>
        <p:nvGrpSpPr>
          <p:cNvPr id="56" name="그룹 55">
            <a:extLst>
              <a:ext uri="{FF2B5EF4-FFF2-40B4-BE49-F238E27FC236}">
                <a16:creationId xmlns:a16="http://schemas.microsoft.com/office/drawing/2014/main" id="{37F08A1F-74F2-733B-D83B-905970F6CD17}"/>
              </a:ext>
            </a:extLst>
          </p:cNvPr>
          <p:cNvGrpSpPr/>
          <p:nvPr/>
        </p:nvGrpSpPr>
        <p:grpSpPr>
          <a:xfrm>
            <a:off x="1372870" y="3159163"/>
            <a:ext cx="10188575" cy="3115272"/>
            <a:chOff x="1372870" y="3159163"/>
            <a:chExt cx="10188575" cy="3115272"/>
          </a:xfrm>
        </p:grpSpPr>
        <p:sp>
          <p:nvSpPr>
            <p:cNvPr id="35" name="타원 34">
              <a:extLst>
                <a:ext uri="{FF2B5EF4-FFF2-40B4-BE49-F238E27FC236}">
                  <a16:creationId xmlns:a16="http://schemas.microsoft.com/office/drawing/2014/main" id="{C03D3DC3-D2E7-1309-6DC6-A617C3CA352B}"/>
                </a:ext>
              </a:extLst>
            </p:cNvPr>
            <p:cNvSpPr/>
            <p:nvPr/>
          </p:nvSpPr>
          <p:spPr>
            <a:xfrm>
              <a:off x="8623300" y="3494405"/>
              <a:ext cx="2743200" cy="2743200"/>
            </a:xfrm>
            <a:prstGeom prst="ellipse">
              <a:avLst/>
            </a:prstGeom>
            <a:gradFill flip="none" rotWithShape="1">
              <a:gsLst>
                <a:gs pos="34000">
                  <a:srgbClr val="820123">
                    <a:tint val="66000"/>
                    <a:satMod val="160000"/>
                    <a:alpha val="0"/>
                  </a:srgbClr>
                </a:gs>
                <a:gs pos="100000">
                  <a:srgbClr val="8B9DE3"/>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4" name="TextBox 23">
              <a:extLst>
                <a:ext uri="{FF2B5EF4-FFF2-40B4-BE49-F238E27FC236}">
                  <a16:creationId xmlns:a16="http://schemas.microsoft.com/office/drawing/2014/main" id="{6A45CE8D-08B0-26C3-3364-0B5D2EDCF4B2}"/>
                </a:ext>
              </a:extLst>
            </p:cNvPr>
            <p:cNvSpPr txBox="1"/>
            <p:nvPr/>
          </p:nvSpPr>
          <p:spPr>
            <a:xfrm>
              <a:off x="8617190" y="3159163"/>
              <a:ext cx="2743200" cy="707886"/>
            </a:xfrm>
            <a:prstGeom prst="rect">
              <a:avLst/>
            </a:prstGeom>
            <a:solidFill>
              <a:srgbClr val="191B3F"/>
            </a:solidFill>
          </p:spPr>
          <p:txBody>
            <a:bodyPr wrap="square" rtlCol="0" anchor="ctr">
              <a:spAutoFit/>
            </a:bodyPr>
            <a:lstStyle/>
            <a:p>
              <a:pPr algn="ctr"/>
              <a:r>
                <a:rPr lang="ko-KR" altLang="en-US" sz="2000" b="1" spc="-150" dirty="0" err="1">
                  <a:solidFill>
                    <a:schemeClr val="bg1"/>
                  </a:solidFill>
                  <a:latin typeface="Arial" panose="020B0604020202020204" pitchFamily="34" charset="0"/>
                  <a:ea typeface="NanumBarunGothic" panose="020B0603020101020101" pitchFamily="34" charset="-127"/>
                </a:rPr>
                <a:t>Korea</a:t>
              </a:r>
              <a:r>
                <a:rPr lang="ko-KR" altLang="en-US" sz="2000" b="1" spc="-150" dirty="0">
                  <a:solidFill>
                    <a:schemeClr val="bg1"/>
                  </a:solidFill>
                  <a:latin typeface="Arial" panose="020B0604020202020204" pitchFamily="34" charset="0"/>
                  <a:ea typeface="NanumBarunGothic" panose="020B0603020101020101" pitchFamily="34" charset="-127"/>
                </a:rPr>
                <a:t> </a:t>
              </a:r>
              <a:r>
                <a:rPr lang="ko-KR" altLang="en-US" sz="2000" b="1" spc="-150" dirty="0" err="1">
                  <a:solidFill>
                    <a:schemeClr val="bg1"/>
                  </a:solidFill>
                  <a:latin typeface="Arial" panose="020B0604020202020204" pitchFamily="34" charset="0"/>
                  <a:ea typeface="NanumBarunGothic" panose="020B0603020101020101" pitchFamily="34" charset="-127"/>
                </a:rPr>
                <a:t>B</a:t>
              </a:r>
              <a:r>
                <a:rPr lang="en-HK" altLang="ko-KR" sz="2000" b="1" spc="-150" dirty="0" err="1">
                  <a:solidFill>
                    <a:schemeClr val="bg1"/>
                  </a:solidFill>
                  <a:latin typeface="Arial" panose="020B0604020202020204" pitchFamily="34" charset="0"/>
                  <a:ea typeface="NanumBarunGothic" panose="020B0603020101020101" pitchFamily="34" charset="-127"/>
                </a:rPr>
                <a:t>loomcell</a:t>
              </a:r>
              <a:endParaRPr lang="en-HK" altLang="ko-KR" sz="2000" b="1" spc="-150" dirty="0">
                <a:solidFill>
                  <a:schemeClr val="bg1"/>
                </a:solidFill>
                <a:latin typeface="Arial" panose="020B0604020202020204" pitchFamily="34" charset="0"/>
                <a:ea typeface="NanumBarunGothic" panose="020B0603020101020101" pitchFamily="34" charset="-127"/>
              </a:endParaRPr>
            </a:p>
            <a:p>
              <a:pPr algn="ctr"/>
              <a:r>
                <a:rPr lang="en-HK" altLang="ko-KR" sz="2000" b="1" spc="-150" dirty="0">
                  <a:solidFill>
                    <a:schemeClr val="bg1"/>
                  </a:solidFill>
                  <a:latin typeface="Arial" panose="020B0604020202020204" pitchFamily="34" charset="0"/>
                  <a:ea typeface="NanumBarunGothic" panose="020B0603020101020101" pitchFamily="34" charset="-127"/>
                </a:rPr>
                <a:t>P</a:t>
              </a:r>
              <a:r>
                <a:rPr lang="ko-KR" altLang="en-US" sz="2000" b="1" spc="-150" dirty="0" err="1">
                  <a:solidFill>
                    <a:schemeClr val="bg1"/>
                  </a:solidFill>
                  <a:latin typeface="Arial" panose="020B0604020202020204" pitchFamily="34" charset="0"/>
                  <a:ea typeface="NanumBarunGothic" panose="020B0603020101020101" pitchFamily="34" charset="-127"/>
                </a:rPr>
                <a:t>roducts</a:t>
              </a:r>
              <a:endParaRPr lang="ko-KR" altLang="en-US" sz="2000" b="1" spc="-150" dirty="0">
                <a:solidFill>
                  <a:schemeClr val="bg1"/>
                </a:solidFill>
                <a:latin typeface="Arial" panose="020B0604020202020204" pitchFamily="34" charset="0"/>
                <a:ea typeface="NanumBarunGothic" panose="020B0603020101020101" pitchFamily="34" charset="-127"/>
              </a:endParaRPr>
            </a:p>
          </p:txBody>
        </p:sp>
        <p:sp>
          <p:nvSpPr>
            <p:cNvPr id="26" name="TextBox 25">
              <a:extLst>
                <a:ext uri="{FF2B5EF4-FFF2-40B4-BE49-F238E27FC236}">
                  <a16:creationId xmlns:a16="http://schemas.microsoft.com/office/drawing/2014/main" id="{A085B4B2-4304-322D-005D-56295A204157}"/>
                </a:ext>
              </a:extLst>
            </p:cNvPr>
            <p:cNvSpPr txBox="1"/>
            <p:nvPr/>
          </p:nvSpPr>
          <p:spPr>
            <a:xfrm>
              <a:off x="9092565" y="4040347"/>
              <a:ext cx="1837055" cy="1477328"/>
            </a:xfrm>
            <a:prstGeom prst="rect">
              <a:avLst/>
            </a:prstGeom>
            <a:noFill/>
          </p:spPr>
          <p:txBody>
            <a:bodyPr wrap="square" rtlCol="0" anchor="ctr">
              <a:spAutoFit/>
            </a:bodyPr>
            <a:lstStyle/>
            <a:p>
              <a:pPr algn="ctr"/>
              <a:r>
                <a:rPr lang="ko-KR" altLang="en-US"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Selenium</a:t>
              </a:r>
              <a:endParaRPr lang="en-US" altLang="ko-KR"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en-US" altLang="ko-KR"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Cybocin</a:t>
              </a:r>
              <a:r>
                <a:rPr lang="ko-KR" altLang="en-US"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alpha1</a:t>
              </a:r>
            </a:p>
            <a:p>
              <a:pPr algn="ctr"/>
              <a:r>
                <a:rPr lang="ko-KR" altLang="en-US"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Mistletoe</a:t>
              </a:r>
              <a:endParaRPr lang="en-US" altLang="ko-KR"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endParaRPr>
            </a:p>
            <a:p>
              <a:pPr algn="ctr"/>
              <a:r>
                <a:rPr lang="ko-KR" altLang="en-US"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High-dose </a:t>
              </a:r>
              <a:r>
                <a:rPr lang="en-US" altLang="ko-KR"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vitamin</a:t>
              </a:r>
              <a:r>
                <a:rPr lang="ko-KR" altLang="en-US"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C</a:t>
              </a:r>
            </a:p>
          </p:txBody>
        </p:sp>
        <p:sp>
          <p:nvSpPr>
            <p:cNvPr id="27" name="TextBox 26">
              <a:extLst>
                <a:ext uri="{FF2B5EF4-FFF2-40B4-BE49-F238E27FC236}">
                  <a16:creationId xmlns:a16="http://schemas.microsoft.com/office/drawing/2014/main" id="{CA59DA36-AD3E-2745-2ADD-592E21F54BD6}"/>
                </a:ext>
              </a:extLst>
            </p:cNvPr>
            <p:cNvSpPr txBox="1"/>
            <p:nvPr/>
          </p:nvSpPr>
          <p:spPr>
            <a:xfrm>
              <a:off x="8428355" y="5874385"/>
              <a:ext cx="3133090" cy="400050"/>
            </a:xfrm>
            <a:prstGeom prst="rect">
              <a:avLst/>
            </a:prstGeom>
            <a:solidFill>
              <a:schemeClr val="bg1"/>
            </a:solidFill>
          </p:spPr>
          <p:txBody>
            <a:bodyPr wrap="square" rtlCol="0" anchor="ctr">
              <a:spAutoFit/>
            </a:bodyPr>
            <a:lstStyle/>
            <a:p>
              <a:pPr algn="ctr"/>
              <a:r>
                <a:rPr lang="ko-KR" altLang="en-US" sz="20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Develop </a:t>
              </a:r>
              <a:r>
                <a:rPr lang="en-US" altLang="ko-KR" sz="20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as</a:t>
              </a:r>
              <a:r>
                <a:rPr lang="ko-KR" altLang="en-US" sz="20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one</a:t>
              </a:r>
            </a:p>
          </p:txBody>
        </p:sp>
        <p:sp>
          <p:nvSpPr>
            <p:cNvPr id="59" name="TextBox 58">
              <a:extLst>
                <a:ext uri="{FF2B5EF4-FFF2-40B4-BE49-F238E27FC236}">
                  <a16:creationId xmlns:a16="http://schemas.microsoft.com/office/drawing/2014/main" id="{75ADF7F1-D90B-C77D-407B-91578C68C07A}"/>
                </a:ext>
              </a:extLst>
            </p:cNvPr>
            <p:cNvSpPr txBox="1"/>
            <p:nvPr/>
          </p:nvSpPr>
          <p:spPr>
            <a:xfrm>
              <a:off x="1372870" y="5868670"/>
              <a:ext cx="4645660" cy="400050"/>
            </a:xfrm>
            <a:prstGeom prst="rect">
              <a:avLst/>
            </a:prstGeom>
            <a:solidFill>
              <a:schemeClr val="bg1">
                <a:lumMod val="50000"/>
              </a:schemeClr>
            </a:solidFill>
          </p:spPr>
          <p:txBody>
            <a:bodyPr wrap="square" rtlCol="0" anchor="ctr">
              <a:spAutoFit/>
            </a:bodyPr>
            <a:lstStyle/>
            <a:p>
              <a:pPr algn="ctr"/>
              <a:r>
                <a:rPr lang="ko-KR" altLang="en-US" sz="2000" b="1" spc="-150" dirty="0">
                  <a:solidFill>
                    <a:schemeClr val="bg1"/>
                  </a:solidFill>
                  <a:latin typeface="Arial" panose="020B0604020202020204" pitchFamily="34" charset="0"/>
                  <a:ea typeface="NanumBarunGothic" panose="020B0603020101020101" pitchFamily="34" charset="-127"/>
                </a:rPr>
                <a:t>Mixing different </a:t>
              </a:r>
              <a:r>
                <a:rPr lang="en-US" altLang="ko-KR" sz="2000" b="1" spc="-150" dirty="0">
                  <a:solidFill>
                    <a:schemeClr val="bg1"/>
                  </a:solidFill>
                  <a:latin typeface="Arial" panose="020B0604020202020204" pitchFamily="34" charset="0"/>
                  <a:ea typeface="NanumBarunGothic" panose="020B0603020101020101" pitchFamily="34" charset="-127"/>
                </a:rPr>
                <a:t>functions/areas</a:t>
              </a:r>
            </a:p>
          </p:txBody>
        </p:sp>
      </p:grpSp>
      <p:grpSp>
        <p:nvGrpSpPr>
          <p:cNvPr id="30" name="그룹 29">
            <a:extLst>
              <a:ext uri="{FF2B5EF4-FFF2-40B4-BE49-F238E27FC236}">
                <a16:creationId xmlns:a16="http://schemas.microsoft.com/office/drawing/2014/main" id="{D079CA33-3E5B-AF0B-8F2D-75B606B81CA2}"/>
              </a:ext>
            </a:extLst>
          </p:cNvPr>
          <p:cNvGrpSpPr/>
          <p:nvPr/>
        </p:nvGrpSpPr>
        <p:grpSpPr>
          <a:xfrm>
            <a:off x="541021" y="1163350"/>
            <a:ext cx="11370310" cy="2297966"/>
            <a:chOff x="556787" y="1189001"/>
            <a:chExt cx="11370310" cy="2297966"/>
          </a:xfrm>
        </p:grpSpPr>
        <p:sp>
          <p:nvSpPr>
            <p:cNvPr id="13" name="TextBox 12"/>
            <p:cNvSpPr txBox="1">
              <a:spLocks/>
            </p:cNvSpPr>
            <p:nvPr/>
          </p:nvSpPr>
          <p:spPr>
            <a:xfrm>
              <a:off x="556787" y="1631394"/>
              <a:ext cx="11370310" cy="1855573"/>
            </a:xfrm>
            <a:prstGeom prst="rect">
              <a:avLst/>
            </a:prstGeom>
            <a:noFill/>
          </p:spPr>
          <p:txBody>
            <a:bodyPr vert="horz" wrap="square" lIns="91440" tIns="45720" rIns="91440" bIns="45720" numCol="1" anchor="ctr">
              <a:spAutoFit/>
            </a:bodyPr>
            <a:lstStyle/>
            <a:p>
              <a:pPr marL="342900" lvl="0" indent="-342900">
                <a:lnSpc>
                  <a:spcPct val="107000"/>
                </a:lnSpc>
                <a:buFont typeface="Wingdings" panose="05000000000000000000" pitchFamily="2" charset="2"/>
                <a:buChar char=""/>
              </a:pPr>
              <a:r>
                <a:rPr lang="en-HK" sz="1800" kern="100" dirty="0">
                  <a:effectLst/>
                  <a:latin typeface="Calibri" panose="020F0502020204030204" pitchFamily="34" charset="0"/>
                  <a:ea typeface="DengXian" panose="02010600030101010101" pitchFamily="2" charset="-122"/>
                  <a:cs typeface="Cordia New" panose="020B0304020202020204" pitchFamily="34" charset="-34"/>
                </a:rPr>
                <a:t>Immune injections are prescribed to boost immunity in patients after cancer </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and </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oncology surgeries and to speed up healing of surgical sites, and are currently off-label.</a:t>
              </a:r>
            </a:p>
            <a:p>
              <a:pPr marL="342900" lvl="0" indent="-342900">
                <a:lnSpc>
                  <a:spcPct val="107000"/>
                </a:lnSpc>
                <a:buFont typeface="Wingdings" panose="05000000000000000000" pitchFamily="2" charset="2"/>
                <a:buChar char=""/>
              </a:pPr>
              <a:r>
                <a:rPr lang="en-HK" sz="1800" kern="100" dirty="0">
                  <a:effectLst/>
                  <a:latin typeface="Calibri" panose="020F0502020204030204" pitchFamily="34" charset="0"/>
                  <a:ea typeface="DengXian" panose="02010600030101010101" pitchFamily="2" charset="-122"/>
                  <a:cs typeface="Cordia New" panose="020B0304020202020204" pitchFamily="34" charset="-34"/>
                </a:rPr>
                <a:t>Currently, there are </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four products</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 Selenium</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 </a:t>
              </a:r>
              <a:r>
                <a:rPr lang="en-US" sz="1800" kern="100" dirty="0" err="1">
                  <a:effectLst/>
                  <a:latin typeface="Calibri" panose="020F0502020204030204" pitchFamily="34" charset="0"/>
                  <a:ea typeface="DengXian" panose="02010600030101010101" pitchFamily="2" charset="-122"/>
                  <a:cs typeface="Cordia New" panose="020B0304020202020204" pitchFamily="34" charset="-34"/>
                </a:rPr>
                <a:t>Cybosine</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 Alpha 1</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 </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Mistletoe</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 and </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High-Dose Vitamin C. Korea </a:t>
              </a:r>
              <a:r>
                <a:rPr lang="en-HK" sz="1800" kern="100" dirty="0" err="1">
                  <a:effectLst/>
                  <a:latin typeface="Calibri" panose="020F0502020204030204" pitchFamily="34" charset="0"/>
                  <a:ea typeface="DengXian" panose="02010600030101010101" pitchFamily="2" charset="-122"/>
                  <a:cs typeface="Cordia New" panose="020B0304020202020204" pitchFamily="34" charset="-34"/>
                </a:rPr>
                <a:t>Bullum</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 Cell's upcoming products have </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four </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functions. </a:t>
              </a:r>
            </a:p>
            <a:p>
              <a:pPr marL="342900" lvl="0" indent="-342900">
                <a:lnSpc>
                  <a:spcPct val="107000"/>
                </a:lnSpc>
                <a:spcAft>
                  <a:spcPts val="800"/>
                </a:spcAft>
                <a:buFont typeface="Wingdings" panose="05000000000000000000" pitchFamily="2" charset="2"/>
                <a:buChar char=""/>
              </a:pPr>
              <a:r>
                <a:rPr lang="en-US" sz="1800" kern="100" dirty="0">
                  <a:effectLst/>
                  <a:latin typeface="Calibri" panose="020F0502020204030204" pitchFamily="34" charset="0"/>
                  <a:ea typeface="DengXian" panose="02010600030101010101" pitchFamily="2" charset="-122"/>
                  <a:cs typeface="Cordia New" panose="020B0304020202020204" pitchFamily="34" charset="-34"/>
                </a:rPr>
                <a:t>(</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Selenium</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 </a:t>
              </a:r>
              <a:r>
                <a:rPr lang="en-HK" sz="1800" kern="100" dirty="0" err="1">
                  <a:effectLst/>
                  <a:latin typeface="Calibri" panose="020F0502020204030204" pitchFamily="34" charset="0"/>
                  <a:ea typeface="DengXian" panose="02010600030101010101" pitchFamily="2" charset="-122"/>
                  <a:cs typeface="Cordia New" panose="020B0304020202020204" pitchFamily="34" charset="-34"/>
                </a:rPr>
                <a:t>Cybosine</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 Alpha 1</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 </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Mistletoe</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 </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High-dose Vitamin C</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 which is </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expected to be easy to enter the market and market.</a:t>
              </a:r>
              <a:endParaRPr lang="ko-KR" altLang="en-US" sz="1600" dirty="0">
                <a:gradFill rotWithShape="1">
                  <a:gsLst>
                    <a:gs pos="100000">
                      <a:schemeClr val="tx1">
                        <a:lumMod val="75000"/>
                        <a:lumOff val="25000"/>
                      </a:schemeClr>
                    </a:gs>
                    <a:gs pos="100000">
                      <a:schemeClr val="bg1"/>
                    </a:gs>
                  </a:gsLst>
                  <a:lin ang="5400000"/>
                </a:gradFill>
                <a:latin typeface="+mn-lt"/>
                <a:ea typeface="NanumBarunGothic" charset="0"/>
              </a:endParaRPr>
            </a:p>
          </p:txBody>
        </p:sp>
        <p:sp>
          <p:nvSpPr>
            <p:cNvPr id="29" name="TextBox 28">
              <a:extLst>
                <a:ext uri="{FF2B5EF4-FFF2-40B4-BE49-F238E27FC236}">
                  <a16:creationId xmlns:a16="http://schemas.microsoft.com/office/drawing/2014/main" id="{91B9D1A0-54BC-9333-4E1B-868359247EB9}"/>
                </a:ext>
              </a:extLst>
            </p:cNvPr>
            <p:cNvSpPr txBox="1"/>
            <p:nvPr/>
          </p:nvSpPr>
          <p:spPr>
            <a:xfrm>
              <a:off x="670560" y="1189001"/>
              <a:ext cx="10890885" cy="400050"/>
            </a:xfrm>
            <a:prstGeom prst="rect">
              <a:avLst/>
            </a:prstGeom>
            <a:solidFill>
              <a:schemeClr val="bg1">
                <a:lumMod val="95000"/>
              </a:schemeClr>
            </a:solidFill>
          </p:spPr>
          <p:txBody>
            <a:bodyPr wrap="square" rtlCol="0" anchor="ctr">
              <a:spAutoFit/>
            </a:bodyPr>
            <a:lstStyle/>
            <a:p>
              <a:pPr algn="ctr"/>
              <a:r>
                <a:rPr lang="ko-KR" altLang="en-US" sz="2000" b="1" spc="-150" dirty="0" err="1">
                  <a:solidFill>
                    <a:srgbClr val="465CBD"/>
                  </a:solidFill>
                  <a:latin typeface="Arial" panose="020B0604020202020204" pitchFamily="34" charset="0"/>
                  <a:ea typeface="NanumBarunGothic" panose="020B0603020101020101" pitchFamily="34" charset="-127"/>
                </a:rPr>
                <a:t>Immunizations</a:t>
              </a:r>
              <a:r>
                <a:rPr lang="en-US" altLang="ko-KR" sz="2000" b="1" spc="-150" dirty="0">
                  <a:solidFill>
                    <a:srgbClr val="465CBD"/>
                  </a:solidFill>
                  <a:latin typeface="Arial" panose="020B0604020202020204" pitchFamily="34" charset="0"/>
                  <a:ea typeface="NanumBarunGothic" panose="020B0603020101020101" pitchFamily="34" charset="-127"/>
                </a:rPr>
                <a:t>, </a:t>
              </a:r>
              <a:r>
                <a:rPr lang="ko-KR" altLang="en-US" sz="2000" b="1" spc="-150" dirty="0">
                  <a:solidFill>
                    <a:srgbClr val="465CBD"/>
                  </a:solidFill>
                  <a:latin typeface="Arial" panose="020B0604020202020204" pitchFamily="34" charset="0"/>
                  <a:ea typeface="NanumBarunGothic" panose="020B0603020101020101" pitchFamily="34" charset="-127"/>
                </a:rPr>
                <a:t>Dietary Supplements </a:t>
              </a:r>
              <a:r>
                <a:rPr lang="en-US" altLang="ko-KR" sz="2000" b="1" spc="-150" dirty="0">
                  <a:solidFill>
                    <a:srgbClr val="465CBD"/>
                  </a:solidFill>
                  <a:latin typeface="Arial" panose="020B0604020202020204" pitchFamily="34" charset="0"/>
                  <a:ea typeface="NanumBarunGothic" panose="020B0603020101020101" pitchFamily="34" charset="-127"/>
                </a:rPr>
                <a:t>(Deer</a:t>
              </a:r>
              <a:r>
                <a:rPr lang="ko-KR" altLang="en-US" sz="2000" b="1" spc="-150" dirty="0" err="1">
                  <a:solidFill>
                    <a:srgbClr val="465CBD"/>
                  </a:solidFill>
                  <a:latin typeface="Arial" panose="020B0604020202020204" pitchFamily="34" charset="0"/>
                  <a:ea typeface="NanumBarunGothic" panose="020B0603020101020101" pitchFamily="34" charset="-127"/>
                </a:rPr>
                <a:t> Placenta)</a:t>
              </a:r>
              <a:endParaRPr lang="ko-KR" altLang="en-US" sz="2000" b="1" spc="-150" dirty="0">
                <a:solidFill>
                  <a:srgbClr val="465CBD"/>
                </a:solidFill>
                <a:latin typeface="Arial" panose="020B0604020202020204" pitchFamily="34" charset="0"/>
                <a:ea typeface="NanumBarunGothic" panose="020B0603020101020101" pitchFamily="34" charset="-127"/>
              </a:endParaRPr>
            </a:p>
          </p:txBody>
        </p:sp>
      </p:grpSp>
      <p:grpSp>
        <p:nvGrpSpPr>
          <p:cNvPr id="58" name="그룹 57">
            <a:extLst>
              <a:ext uri="{FF2B5EF4-FFF2-40B4-BE49-F238E27FC236}">
                <a16:creationId xmlns:a16="http://schemas.microsoft.com/office/drawing/2014/main" id="{5750520E-EF49-0897-8308-D086B2988155}"/>
              </a:ext>
            </a:extLst>
          </p:cNvPr>
          <p:cNvGrpSpPr/>
          <p:nvPr/>
        </p:nvGrpSpPr>
        <p:grpSpPr>
          <a:xfrm>
            <a:off x="361710" y="3454152"/>
            <a:ext cx="6614795" cy="2414518"/>
            <a:chOff x="501650" y="3275082"/>
            <a:chExt cx="6614795" cy="2414518"/>
          </a:xfrm>
        </p:grpSpPr>
        <p:grpSp>
          <p:nvGrpSpPr>
            <p:cNvPr id="51" name="그룹 50">
              <a:extLst>
                <a:ext uri="{FF2B5EF4-FFF2-40B4-BE49-F238E27FC236}">
                  <a16:creationId xmlns:a16="http://schemas.microsoft.com/office/drawing/2014/main" id="{76350768-A13F-A7DD-1495-3C4E2025EA6E}"/>
                </a:ext>
              </a:extLst>
            </p:cNvPr>
            <p:cNvGrpSpPr/>
            <p:nvPr/>
          </p:nvGrpSpPr>
          <p:grpSpPr>
            <a:xfrm>
              <a:off x="875665" y="4008120"/>
              <a:ext cx="5846445" cy="1408430"/>
              <a:chOff x="875665" y="4008120"/>
              <a:chExt cx="5846445" cy="1408430"/>
            </a:xfrm>
            <a:solidFill>
              <a:srgbClr val="191B3F"/>
            </a:solidFill>
          </p:grpSpPr>
          <p:sp>
            <p:nvSpPr>
              <p:cNvPr id="38" name="타원 37">
                <a:extLst>
                  <a:ext uri="{FF2B5EF4-FFF2-40B4-BE49-F238E27FC236}">
                    <a16:creationId xmlns:a16="http://schemas.microsoft.com/office/drawing/2014/main" id="{5CFE623F-8815-5E1A-22E4-6590F69E8035}"/>
                  </a:ext>
                </a:extLst>
              </p:cNvPr>
              <p:cNvSpPr/>
              <p:nvPr/>
            </p:nvSpPr>
            <p:spPr>
              <a:xfrm>
                <a:off x="875665" y="4008120"/>
                <a:ext cx="1408430" cy="140843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8" name="타원 47">
                <a:extLst>
                  <a:ext uri="{FF2B5EF4-FFF2-40B4-BE49-F238E27FC236}">
                    <a16:creationId xmlns:a16="http://schemas.microsoft.com/office/drawing/2014/main" id="{6B43D460-6D12-EFE3-4533-E4D1FA214588}"/>
                  </a:ext>
                </a:extLst>
              </p:cNvPr>
              <p:cNvSpPr/>
              <p:nvPr/>
            </p:nvSpPr>
            <p:spPr>
              <a:xfrm>
                <a:off x="2355215" y="4008120"/>
                <a:ext cx="1408430" cy="140843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9" name="타원 48">
                <a:extLst>
                  <a:ext uri="{FF2B5EF4-FFF2-40B4-BE49-F238E27FC236}">
                    <a16:creationId xmlns:a16="http://schemas.microsoft.com/office/drawing/2014/main" id="{CABA5A16-7C11-3E3F-1D05-EA0994E0A881}"/>
                  </a:ext>
                </a:extLst>
              </p:cNvPr>
              <p:cNvSpPr/>
              <p:nvPr/>
            </p:nvSpPr>
            <p:spPr>
              <a:xfrm>
                <a:off x="3834765" y="4008120"/>
                <a:ext cx="1408430" cy="140843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0" name="타원 49">
                <a:extLst>
                  <a:ext uri="{FF2B5EF4-FFF2-40B4-BE49-F238E27FC236}">
                    <a16:creationId xmlns:a16="http://schemas.microsoft.com/office/drawing/2014/main" id="{783482DD-DB47-6484-89AA-12E6E08C3855}"/>
                  </a:ext>
                </a:extLst>
              </p:cNvPr>
              <p:cNvSpPr/>
              <p:nvPr/>
            </p:nvSpPr>
            <p:spPr>
              <a:xfrm>
                <a:off x="5314315" y="4008120"/>
                <a:ext cx="1408430" cy="140843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sp>
          <p:nvSpPr>
            <p:cNvPr id="52" name="TextBox 51">
              <a:extLst>
                <a:ext uri="{FF2B5EF4-FFF2-40B4-BE49-F238E27FC236}">
                  <a16:creationId xmlns:a16="http://schemas.microsoft.com/office/drawing/2014/main" id="{64AA094C-CAE1-E30F-001D-08631A5250ED}"/>
                </a:ext>
              </a:extLst>
            </p:cNvPr>
            <p:cNvSpPr txBox="1"/>
            <p:nvPr/>
          </p:nvSpPr>
          <p:spPr>
            <a:xfrm>
              <a:off x="656590" y="4434205"/>
              <a:ext cx="1837055" cy="473075"/>
            </a:xfrm>
            <a:prstGeom prst="rect">
              <a:avLst/>
            </a:prstGeom>
            <a:noFill/>
          </p:spPr>
          <p:txBody>
            <a:bodyPr wrap="square" rtlCol="0" anchor="ctr">
              <a:spAutoFit/>
            </a:bodyPr>
            <a:lstStyle/>
            <a:p>
              <a:pPr algn="ctr">
                <a:lnSpc>
                  <a:spcPct val="150000"/>
                </a:lnSpc>
              </a:pPr>
              <a:r>
                <a:rPr lang="ko-KR" altLang="en-US" b="1" spc="-150" dirty="0">
                  <a:solidFill>
                    <a:schemeClr val="bg1"/>
                  </a:solidFill>
                  <a:latin typeface="Arial" panose="020B0604020202020204" pitchFamily="34" charset="0"/>
                  <a:ea typeface="NanumBarunGothic" panose="020B0603020101020101" pitchFamily="34" charset="-127"/>
                </a:rPr>
                <a:t>Selenium</a:t>
              </a:r>
              <a:endParaRPr lang="en-US" altLang="ko-KR" b="1" spc="-150" dirty="0">
                <a:solidFill>
                  <a:schemeClr val="bg1"/>
                </a:solidFill>
                <a:latin typeface="Arial" panose="020B0604020202020204" pitchFamily="34" charset="0"/>
                <a:ea typeface="NanumBarunGothic" panose="020B0603020101020101" pitchFamily="34" charset="-127"/>
              </a:endParaRPr>
            </a:p>
          </p:txBody>
        </p:sp>
        <p:sp>
          <p:nvSpPr>
            <p:cNvPr id="53" name="TextBox 52">
              <a:extLst>
                <a:ext uri="{FF2B5EF4-FFF2-40B4-BE49-F238E27FC236}">
                  <a16:creationId xmlns:a16="http://schemas.microsoft.com/office/drawing/2014/main" id="{3BC18F83-E144-E1A6-F35C-E82CAB963939}"/>
                </a:ext>
              </a:extLst>
            </p:cNvPr>
            <p:cNvSpPr txBox="1"/>
            <p:nvPr/>
          </p:nvSpPr>
          <p:spPr>
            <a:xfrm>
              <a:off x="2141220" y="4434205"/>
              <a:ext cx="1837055" cy="646430"/>
            </a:xfrm>
            <a:prstGeom prst="rect">
              <a:avLst/>
            </a:prstGeom>
            <a:noFill/>
          </p:spPr>
          <p:txBody>
            <a:bodyPr wrap="square" rtlCol="0" anchor="ctr">
              <a:spAutoFit/>
            </a:bodyPr>
            <a:lstStyle/>
            <a:p>
              <a:pPr algn="ctr"/>
              <a:r>
                <a:rPr lang="ko-KR" altLang="en-US" b="1" spc="-150" dirty="0">
                  <a:solidFill>
                    <a:schemeClr val="bg1"/>
                  </a:solidFill>
                  <a:latin typeface="Arial" panose="020B0604020202020204" pitchFamily="34" charset="0"/>
                  <a:ea typeface="NanumBarunGothic" panose="020B0603020101020101" pitchFamily="34" charset="-127"/>
                </a:rPr>
                <a:t>Cybosine</a:t>
              </a:r>
              <a:endParaRPr lang="en-US" altLang="ko-KR" b="1" spc="-150" dirty="0">
                <a:solidFill>
                  <a:schemeClr val="bg1"/>
                </a:solidFill>
                <a:latin typeface="Arial" panose="020B0604020202020204" pitchFamily="34" charset="0"/>
                <a:ea typeface="NanumBarunGothic" panose="020B0603020101020101" pitchFamily="34" charset="-127"/>
              </a:endParaRPr>
            </a:p>
            <a:p>
              <a:pPr algn="ctr"/>
              <a:r>
                <a:rPr lang="en-US" altLang="ko-KR" b="1" spc="-150" dirty="0">
                  <a:solidFill>
                    <a:schemeClr val="bg1"/>
                  </a:solidFill>
                  <a:latin typeface="Arial" panose="020B0604020202020204" pitchFamily="34" charset="0"/>
                  <a:ea typeface="NanumBarunGothic" panose="020B0603020101020101" pitchFamily="34" charset="-127"/>
                </a:rPr>
                <a:t>Alpha1</a:t>
              </a:r>
            </a:p>
          </p:txBody>
        </p:sp>
        <p:sp>
          <p:nvSpPr>
            <p:cNvPr id="54" name="TextBox 53">
              <a:extLst>
                <a:ext uri="{FF2B5EF4-FFF2-40B4-BE49-F238E27FC236}">
                  <a16:creationId xmlns:a16="http://schemas.microsoft.com/office/drawing/2014/main" id="{0D600AA8-B95C-01B4-748B-B1E02CB9692C}"/>
                </a:ext>
              </a:extLst>
            </p:cNvPr>
            <p:cNvSpPr txBox="1"/>
            <p:nvPr/>
          </p:nvSpPr>
          <p:spPr>
            <a:xfrm>
              <a:off x="5139055" y="4434205"/>
              <a:ext cx="1837055" cy="646430"/>
            </a:xfrm>
            <a:prstGeom prst="rect">
              <a:avLst/>
            </a:prstGeom>
            <a:noFill/>
          </p:spPr>
          <p:txBody>
            <a:bodyPr wrap="square" rtlCol="0" anchor="ctr">
              <a:spAutoFit/>
            </a:bodyPr>
            <a:lstStyle/>
            <a:p>
              <a:pPr algn="ctr"/>
              <a:r>
                <a:rPr lang="ko-KR" altLang="en-US" b="1" spc="-150" dirty="0">
                  <a:solidFill>
                    <a:schemeClr val="bg1"/>
                  </a:solidFill>
                  <a:latin typeface="Arial" panose="020B0604020202020204" pitchFamily="34" charset="0"/>
                  <a:ea typeface="NanumBarunGothic" panose="020B0603020101020101" pitchFamily="34" charset="-127"/>
                </a:rPr>
                <a:t>High Capacity</a:t>
              </a:r>
              <a:endParaRPr lang="en-US" altLang="ko-KR" b="1" spc="-150" dirty="0">
                <a:solidFill>
                  <a:schemeClr val="bg1"/>
                </a:solidFill>
                <a:latin typeface="Arial" panose="020B0604020202020204" pitchFamily="34" charset="0"/>
                <a:ea typeface="NanumBarunGothic" panose="020B0603020101020101" pitchFamily="34" charset="-127"/>
              </a:endParaRPr>
            </a:p>
            <a:p>
              <a:pPr algn="ctr"/>
              <a:r>
                <a:rPr lang="en-US" altLang="ko-KR" b="1" spc="-150" dirty="0">
                  <a:solidFill>
                    <a:schemeClr val="bg1"/>
                  </a:solidFill>
                  <a:latin typeface="Arial" panose="020B0604020202020204" pitchFamily="34" charset="0"/>
                  <a:ea typeface="NanumBarunGothic" panose="020B0603020101020101" pitchFamily="34" charset="-127"/>
                </a:rPr>
                <a:t>Vitamin</a:t>
              </a:r>
              <a:r>
                <a:rPr lang="ko-KR" altLang="en-US" b="1" spc="-150" dirty="0">
                  <a:solidFill>
                    <a:schemeClr val="bg1"/>
                  </a:solidFill>
                  <a:latin typeface="Arial" panose="020B0604020202020204" pitchFamily="34" charset="0"/>
                  <a:ea typeface="NanumBarunGothic" panose="020B0603020101020101" pitchFamily="34" charset="-127"/>
                </a:rPr>
                <a:t> C</a:t>
              </a:r>
            </a:p>
          </p:txBody>
        </p:sp>
        <p:sp>
          <p:nvSpPr>
            <p:cNvPr id="55" name="TextBox 54">
              <a:extLst>
                <a:ext uri="{FF2B5EF4-FFF2-40B4-BE49-F238E27FC236}">
                  <a16:creationId xmlns:a16="http://schemas.microsoft.com/office/drawing/2014/main" id="{97823457-F519-3903-97DB-E42CFE2A122C}"/>
                </a:ext>
              </a:extLst>
            </p:cNvPr>
            <p:cNvSpPr txBox="1"/>
            <p:nvPr/>
          </p:nvSpPr>
          <p:spPr>
            <a:xfrm>
              <a:off x="3624580" y="4438650"/>
              <a:ext cx="1837055" cy="473075"/>
            </a:xfrm>
            <a:prstGeom prst="rect">
              <a:avLst/>
            </a:prstGeom>
            <a:noFill/>
          </p:spPr>
          <p:txBody>
            <a:bodyPr wrap="square" rtlCol="0" anchor="ctr">
              <a:spAutoFit/>
            </a:bodyPr>
            <a:lstStyle/>
            <a:p>
              <a:pPr algn="ctr">
                <a:lnSpc>
                  <a:spcPct val="150000"/>
                </a:lnSpc>
              </a:pPr>
              <a:r>
                <a:rPr lang="ko-KR" altLang="en-US" b="1" spc="-150" dirty="0" err="1">
                  <a:solidFill>
                    <a:schemeClr val="bg1"/>
                  </a:solidFill>
                  <a:latin typeface="Arial" panose="020B0604020202020204" pitchFamily="34" charset="0"/>
                  <a:ea typeface="NanumBarunGothic" panose="020B0603020101020101" pitchFamily="34" charset="-127"/>
                </a:rPr>
                <a:t>Mistletoe</a:t>
              </a:r>
              <a:endParaRPr lang="en-US" altLang="ko-KR" b="1" spc="-150" dirty="0">
                <a:solidFill>
                  <a:schemeClr val="bg1"/>
                </a:solidFill>
                <a:latin typeface="Arial" panose="020B0604020202020204" pitchFamily="34" charset="0"/>
                <a:ea typeface="NanumBarunGothic" panose="020B0603020101020101" pitchFamily="34" charset="-127"/>
              </a:endParaRPr>
            </a:p>
          </p:txBody>
        </p:sp>
        <p:sp>
          <p:nvSpPr>
            <p:cNvPr id="57" name="모서리가 둥근 직사각형 56">
              <a:extLst>
                <a:ext uri="{FF2B5EF4-FFF2-40B4-BE49-F238E27FC236}">
                  <a16:creationId xmlns:a16="http://schemas.microsoft.com/office/drawing/2014/main" id="{D7536150-CD53-1F7A-9812-C40B2413A915}"/>
                </a:ext>
              </a:extLst>
            </p:cNvPr>
            <p:cNvSpPr/>
            <p:nvPr/>
          </p:nvSpPr>
          <p:spPr>
            <a:xfrm>
              <a:off x="501650" y="3735070"/>
              <a:ext cx="6614795" cy="1954530"/>
            </a:xfrm>
            <a:prstGeom prst="roundRect">
              <a:avLst>
                <a:gd name="adj" fmla="val 50000"/>
              </a:avLst>
            </a:prstGeom>
            <a:noFill/>
            <a:ln w="25400">
              <a:solidFill>
                <a:srgbClr val="191B3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4" name="TextBox 13">
              <a:extLst>
                <a:ext uri="{FF2B5EF4-FFF2-40B4-BE49-F238E27FC236}">
                  <a16:creationId xmlns:a16="http://schemas.microsoft.com/office/drawing/2014/main" id="{134424F9-5357-A387-FDE3-E497AE987D86}"/>
                </a:ext>
              </a:extLst>
            </p:cNvPr>
            <p:cNvSpPr txBox="1"/>
            <p:nvPr/>
          </p:nvSpPr>
          <p:spPr>
            <a:xfrm>
              <a:off x="1372870" y="3275082"/>
              <a:ext cx="4645660" cy="707886"/>
            </a:xfrm>
            <a:prstGeom prst="rect">
              <a:avLst/>
            </a:prstGeom>
            <a:solidFill>
              <a:schemeClr val="bg1"/>
            </a:solidFill>
          </p:spPr>
          <p:txBody>
            <a:bodyPr wrap="square" rtlCol="0" anchor="ctr">
              <a:spAutoFit/>
            </a:bodyPr>
            <a:lstStyle/>
            <a:p>
              <a:pPr algn="ctr"/>
              <a:r>
                <a:rPr lang="ko-KR" altLang="en-US" sz="20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Current immunizations</a:t>
              </a:r>
              <a:r>
                <a:rPr lang="en-US" altLang="ko-KR" sz="20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a:t>
              </a:r>
              <a:r>
                <a:rPr lang="ko-KR" altLang="en-US" sz="20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dietary supplement </a:t>
              </a:r>
              <a:r>
                <a:rPr lang="en-US" altLang="ko-KR" sz="20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(deer</a:t>
              </a:r>
              <a:r>
                <a:rPr lang="ko-KR" altLang="en-US" sz="2000" b="1"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rPr>
                <a:t> placenta) products</a:t>
              </a:r>
            </a:p>
          </p:txBody>
        </p:sp>
      </p:grpSp>
      <p:grpSp>
        <p:nvGrpSpPr>
          <p:cNvPr id="63" name="그룹 62">
            <a:extLst>
              <a:ext uri="{FF2B5EF4-FFF2-40B4-BE49-F238E27FC236}">
                <a16:creationId xmlns:a16="http://schemas.microsoft.com/office/drawing/2014/main" id="{D191075B-87C2-18C3-B9AA-9708026E62E1}"/>
              </a:ext>
            </a:extLst>
          </p:cNvPr>
          <p:cNvGrpSpPr/>
          <p:nvPr/>
        </p:nvGrpSpPr>
        <p:grpSpPr>
          <a:xfrm>
            <a:off x="6010275" y="3585210"/>
            <a:ext cx="2605405" cy="2453640"/>
            <a:chOff x="6010275" y="3585210"/>
            <a:chExt cx="2605405" cy="2453640"/>
          </a:xfrm>
        </p:grpSpPr>
        <p:cxnSp>
          <p:nvCxnSpPr>
            <p:cNvPr id="61" name="직선 연결선[R] 60">
              <a:extLst>
                <a:ext uri="{FF2B5EF4-FFF2-40B4-BE49-F238E27FC236}">
                  <a16:creationId xmlns:a16="http://schemas.microsoft.com/office/drawing/2014/main" id="{62C8D349-AED5-4DFE-DBBC-8C464A37B9D5}"/>
                </a:ext>
              </a:extLst>
            </p:cNvPr>
            <p:cNvCxnSpPr>
              <a:cxnSpLocks/>
            </p:cNvCxnSpPr>
            <p:nvPr/>
          </p:nvCxnSpPr>
          <p:spPr>
            <a:xfrm>
              <a:off x="6010275" y="3585210"/>
              <a:ext cx="2605405" cy="123698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62" name="직선 연결선[R] 61">
              <a:extLst>
                <a:ext uri="{FF2B5EF4-FFF2-40B4-BE49-F238E27FC236}">
                  <a16:creationId xmlns:a16="http://schemas.microsoft.com/office/drawing/2014/main" id="{0F33EB5B-398E-EF43-278E-4AA16A0F1315}"/>
                </a:ext>
              </a:extLst>
            </p:cNvPr>
            <p:cNvCxnSpPr>
              <a:cxnSpLocks/>
            </p:cNvCxnSpPr>
            <p:nvPr/>
          </p:nvCxnSpPr>
          <p:spPr>
            <a:xfrm flipV="1">
              <a:off x="6010275" y="4801870"/>
              <a:ext cx="2605405" cy="123698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grpSp>
      <p:grpSp>
        <p:nvGrpSpPr>
          <p:cNvPr id="2" name="그룹 1">
            <a:extLst>
              <a:ext uri="{FF2B5EF4-FFF2-40B4-BE49-F238E27FC236}">
                <a16:creationId xmlns:a16="http://schemas.microsoft.com/office/drawing/2014/main" id="{A89AEBA3-52A5-3B04-14DC-DEADC47E04C2}"/>
              </a:ext>
            </a:extLst>
          </p:cNvPr>
          <p:cNvGrpSpPr/>
          <p:nvPr/>
        </p:nvGrpSpPr>
        <p:grpSpPr>
          <a:xfrm>
            <a:off x="1269364" y="332710"/>
            <a:ext cx="4467861" cy="688370"/>
            <a:chOff x="1269364" y="332710"/>
            <a:chExt cx="4467861" cy="688370"/>
          </a:xfrm>
        </p:grpSpPr>
        <p:sp>
          <p:nvSpPr>
            <p:cNvPr id="3" name="TextBox 2">
              <a:extLst>
                <a:ext uri="{FF2B5EF4-FFF2-40B4-BE49-F238E27FC236}">
                  <a16:creationId xmlns:a16="http://schemas.microsoft.com/office/drawing/2014/main" id="{F2A5658D-DE7C-9B40-FDB0-CF649E735BC2}"/>
                </a:ext>
              </a:extLst>
            </p:cNvPr>
            <p:cNvSpPr txBox="1"/>
            <p:nvPr/>
          </p:nvSpPr>
          <p:spPr>
            <a:xfrm>
              <a:off x="1269365" y="682625"/>
              <a:ext cx="4467860" cy="33845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(2) </a:t>
              </a:r>
              <a:r>
                <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 Launch Planning</a:t>
              </a:r>
            </a:p>
          </p:txBody>
        </p:sp>
        <p:sp>
          <p:nvSpPr>
            <p:cNvPr id="5" name="TextBox 4">
              <a:extLst>
                <a:ext uri="{FF2B5EF4-FFF2-40B4-BE49-F238E27FC236}">
                  <a16:creationId xmlns:a16="http://schemas.microsoft.com/office/drawing/2014/main" id="{684CF3EA-4F57-DDC4-DFFE-69D4C9F1BE70}"/>
                </a:ext>
              </a:extLst>
            </p:cNvPr>
            <p:cNvSpPr txBox="1"/>
            <p:nvPr/>
          </p:nvSpPr>
          <p:spPr>
            <a:xfrm>
              <a:off x="1269364" y="332710"/>
              <a:ext cx="4369435" cy="400110"/>
            </a:xfrm>
            <a:prstGeom prst="rect">
              <a:avLst/>
            </a:prstGeom>
            <a:noFill/>
          </p:spPr>
          <p:txBody>
            <a:bodyPr wrap="square" rtlCol="0" anchor="ctr">
              <a:spAutoFit/>
            </a:bodyPr>
            <a:lstStyle/>
            <a:p>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Launch</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Planning</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spTree>
    <p:extLst>
      <p:ext uri="{BB962C8B-B14F-4D97-AF65-F5344CB8AC3E}">
        <p14:creationId xmlns:p14="http://schemas.microsoft.com/office/powerpoint/2010/main" val="1295680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088017" y="333047"/>
            <a:ext cx="2823858" cy="934253"/>
            <a:chOff x="9088017" y="333047"/>
            <a:chExt cx="2823858"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9088017" y="333047"/>
              <a:ext cx="2823858"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05</a:t>
            </a: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22" name="Text Box 14">
            <a:extLst>
              <a:ext uri="{FF2B5EF4-FFF2-40B4-BE49-F238E27FC236}">
                <a16:creationId xmlns:a16="http://schemas.microsoft.com/office/drawing/2014/main" id="{D728ABCC-74DA-74A9-FD0E-0ACEC441258D}"/>
              </a:ext>
            </a:extLst>
          </p:cNvPr>
          <p:cNvSpPr txBox="1">
            <a:spLocks noChangeArrowheads="1"/>
          </p:cNvSpPr>
          <p:nvPr/>
        </p:nvSpPr>
        <p:spPr bwMode="auto">
          <a:xfrm>
            <a:off x="3675176" y="5195320"/>
            <a:ext cx="1800634" cy="276999"/>
          </a:xfrm>
          <a:prstGeom prst="rect">
            <a:avLst/>
          </a:prstGeom>
          <a:noFill/>
          <a:ln w="9525">
            <a:noFill/>
            <a:miter lim="800000"/>
            <a:headEnd/>
            <a:tailEnd/>
          </a:ln>
          <a:effectLst/>
        </p:spPr>
        <p:txBody>
          <a:bodyPr>
            <a:spAutoFit/>
          </a:bodyPr>
          <a:lstStyle/>
          <a:p>
            <a:pPr>
              <a:spcBef>
                <a:spcPct val="50000"/>
              </a:spcBef>
            </a:pPr>
            <a:endParaRPr lang="ko-KR" altLang="ko-KR" sz="1200" dirty="0">
              <a:latin typeface="Arial" panose="020B0604020202020204" pitchFamily="34" charset="0"/>
              <a:ea typeface="NanumBarunGothic" panose="020B0603020101020101" pitchFamily="34" charset="-127"/>
            </a:endParaRPr>
          </a:p>
        </p:txBody>
      </p:sp>
      <p:sp>
        <p:nvSpPr>
          <p:cNvPr id="23" name="직각 삼각형 34">
            <a:extLst>
              <a:ext uri="{FF2B5EF4-FFF2-40B4-BE49-F238E27FC236}">
                <a16:creationId xmlns:a16="http://schemas.microsoft.com/office/drawing/2014/main" id="{14776782-BAC8-3E5D-9416-3925DA994499}"/>
              </a:ext>
            </a:extLst>
          </p:cNvPr>
          <p:cNvSpPr/>
          <p:nvPr/>
        </p:nvSpPr>
        <p:spPr>
          <a:xfrm>
            <a:off x="11226040" y="3076435"/>
            <a:ext cx="725975" cy="668908"/>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sp>
        <p:nvSpPr>
          <p:cNvPr id="25" name="직각 삼각형 35">
            <a:extLst>
              <a:ext uri="{FF2B5EF4-FFF2-40B4-BE49-F238E27FC236}">
                <a16:creationId xmlns:a16="http://schemas.microsoft.com/office/drawing/2014/main" id="{CD65C751-8C1C-A9F6-E22F-5239F1F175EF}"/>
              </a:ext>
            </a:extLst>
          </p:cNvPr>
          <p:cNvSpPr/>
          <p:nvPr/>
        </p:nvSpPr>
        <p:spPr>
          <a:xfrm>
            <a:off x="9383513" y="3779358"/>
            <a:ext cx="725975" cy="668908"/>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sp>
        <p:nvSpPr>
          <p:cNvPr id="28" name="직각 삼각형 36">
            <a:extLst>
              <a:ext uri="{FF2B5EF4-FFF2-40B4-BE49-F238E27FC236}">
                <a16:creationId xmlns:a16="http://schemas.microsoft.com/office/drawing/2014/main" id="{C07E4FB7-2F4D-0468-1FC2-1048B7B62140}"/>
              </a:ext>
            </a:extLst>
          </p:cNvPr>
          <p:cNvSpPr/>
          <p:nvPr/>
        </p:nvSpPr>
        <p:spPr>
          <a:xfrm>
            <a:off x="7540985" y="4503008"/>
            <a:ext cx="725975" cy="668908"/>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sp>
        <p:nvSpPr>
          <p:cNvPr id="34" name="직각 삼각형 37">
            <a:extLst>
              <a:ext uri="{FF2B5EF4-FFF2-40B4-BE49-F238E27FC236}">
                <a16:creationId xmlns:a16="http://schemas.microsoft.com/office/drawing/2014/main" id="{59461E27-E149-162D-4471-E7B86283B6B4}"/>
              </a:ext>
            </a:extLst>
          </p:cNvPr>
          <p:cNvSpPr/>
          <p:nvPr/>
        </p:nvSpPr>
        <p:spPr>
          <a:xfrm>
            <a:off x="5698457" y="5230934"/>
            <a:ext cx="725975" cy="668908"/>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sp>
        <p:nvSpPr>
          <p:cNvPr id="40" name="직각 삼각형 38">
            <a:extLst>
              <a:ext uri="{FF2B5EF4-FFF2-40B4-BE49-F238E27FC236}">
                <a16:creationId xmlns:a16="http://schemas.microsoft.com/office/drawing/2014/main" id="{2632154C-B903-F041-F9B4-EBE54C16C84B}"/>
              </a:ext>
            </a:extLst>
          </p:cNvPr>
          <p:cNvSpPr/>
          <p:nvPr/>
        </p:nvSpPr>
        <p:spPr>
          <a:xfrm flipH="1">
            <a:off x="1758319" y="2773197"/>
            <a:ext cx="10439788" cy="4084803"/>
          </a:xfrm>
          <a:prstGeom prst="rtTriangle">
            <a:avLst/>
          </a:prstGeom>
          <a:gradFill>
            <a:gsLst>
              <a:gs pos="34000">
                <a:srgbClr val="820123">
                  <a:tint val="66000"/>
                  <a:satMod val="160000"/>
                  <a:alpha val="0"/>
                </a:srgbClr>
              </a:gs>
              <a:gs pos="100000">
                <a:srgbClr val="8B9DE3"/>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grpSp>
        <p:nvGrpSpPr>
          <p:cNvPr id="41" name="그룹 64">
            <a:extLst>
              <a:ext uri="{FF2B5EF4-FFF2-40B4-BE49-F238E27FC236}">
                <a16:creationId xmlns:a16="http://schemas.microsoft.com/office/drawing/2014/main" id="{C46B6928-4C9E-EB66-FF0C-50B27697BA98}"/>
              </a:ext>
            </a:extLst>
          </p:cNvPr>
          <p:cNvGrpSpPr/>
          <p:nvPr/>
        </p:nvGrpSpPr>
        <p:grpSpPr>
          <a:xfrm flipH="1">
            <a:off x="4132307" y="3065592"/>
            <a:ext cx="7093735" cy="3792408"/>
            <a:chOff x="827583" y="1898239"/>
            <a:chExt cx="5544617" cy="4988594"/>
          </a:xfrm>
          <a:solidFill>
            <a:srgbClr val="191B3F"/>
          </a:solidFill>
        </p:grpSpPr>
        <p:grpSp>
          <p:nvGrpSpPr>
            <p:cNvPr id="42" name="그룹 77">
              <a:extLst>
                <a:ext uri="{FF2B5EF4-FFF2-40B4-BE49-F238E27FC236}">
                  <a16:creationId xmlns:a16="http://schemas.microsoft.com/office/drawing/2014/main" id="{36A5CA1B-C13E-43C8-8EF3-E2787740B5DF}"/>
                </a:ext>
              </a:extLst>
            </p:cNvPr>
            <p:cNvGrpSpPr/>
            <p:nvPr/>
          </p:nvGrpSpPr>
          <p:grpSpPr>
            <a:xfrm>
              <a:off x="827583" y="1898239"/>
              <a:ext cx="1224136" cy="4983295"/>
              <a:chOff x="1259632" y="1855520"/>
              <a:chExt cx="936104" cy="5301648"/>
            </a:xfrm>
            <a:grpFill/>
          </p:grpSpPr>
          <p:sp>
            <p:nvSpPr>
              <p:cNvPr id="67" name="직각 삼각형 50">
                <a:extLst>
                  <a:ext uri="{FF2B5EF4-FFF2-40B4-BE49-F238E27FC236}">
                    <a16:creationId xmlns:a16="http://schemas.microsoft.com/office/drawing/2014/main" id="{DF0996AC-6F6D-72A5-80A1-7C2494B1CF0C}"/>
                  </a:ext>
                </a:extLst>
              </p:cNvPr>
              <p:cNvSpPr/>
              <p:nvPr/>
            </p:nvSpPr>
            <p:spPr>
              <a:xfrm>
                <a:off x="1259632" y="1855520"/>
                <a:ext cx="936104" cy="87542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sp>
            <p:nvSpPr>
              <p:cNvPr id="68" name="직사각형 67">
                <a:extLst>
                  <a:ext uri="{FF2B5EF4-FFF2-40B4-BE49-F238E27FC236}">
                    <a16:creationId xmlns:a16="http://schemas.microsoft.com/office/drawing/2014/main" id="{A5E856C8-E275-88E4-F7C3-5BD562E759D3}"/>
                  </a:ext>
                </a:extLst>
              </p:cNvPr>
              <p:cNvSpPr/>
              <p:nvPr/>
            </p:nvSpPr>
            <p:spPr>
              <a:xfrm>
                <a:off x="1259632" y="2730848"/>
                <a:ext cx="936104" cy="442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grpSp>
        <p:grpSp>
          <p:nvGrpSpPr>
            <p:cNvPr id="43" name="그룹 78">
              <a:extLst>
                <a:ext uri="{FF2B5EF4-FFF2-40B4-BE49-F238E27FC236}">
                  <a16:creationId xmlns:a16="http://schemas.microsoft.com/office/drawing/2014/main" id="{1A8691F6-34F6-D1D9-BD73-E2063B11E672}"/>
                </a:ext>
              </a:extLst>
            </p:cNvPr>
            <p:cNvGrpSpPr/>
            <p:nvPr/>
          </p:nvGrpSpPr>
          <p:grpSpPr>
            <a:xfrm>
              <a:off x="2267744" y="2852936"/>
              <a:ext cx="1224136" cy="4023259"/>
              <a:chOff x="1259632" y="1798694"/>
              <a:chExt cx="936104" cy="5357670"/>
            </a:xfrm>
            <a:grpFill/>
          </p:grpSpPr>
          <p:sp>
            <p:nvSpPr>
              <p:cNvPr id="65" name="직각 삼각형 48">
                <a:extLst>
                  <a:ext uri="{FF2B5EF4-FFF2-40B4-BE49-F238E27FC236}">
                    <a16:creationId xmlns:a16="http://schemas.microsoft.com/office/drawing/2014/main" id="{FE56970B-1201-00F1-2D15-8539975605BC}"/>
                  </a:ext>
                </a:extLst>
              </p:cNvPr>
              <p:cNvSpPr/>
              <p:nvPr/>
            </p:nvSpPr>
            <p:spPr>
              <a:xfrm>
                <a:off x="1259632" y="1798694"/>
                <a:ext cx="936104" cy="107339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sp>
            <p:nvSpPr>
              <p:cNvPr id="66" name="직사각형 65">
                <a:extLst>
                  <a:ext uri="{FF2B5EF4-FFF2-40B4-BE49-F238E27FC236}">
                    <a16:creationId xmlns:a16="http://schemas.microsoft.com/office/drawing/2014/main" id="{A3B51BAF-B9F7-FD17-90EA-FCE6D75DEEDA}"/>
                  </a:ext>
                </a:extLst>
              </p:cNvPr>
              <p:cNvSpPr/>
              <p:nvPr/>
            </p:nvSpPr>
            <p:spPr>
              <a:xfrm>
                <a:off x="1259632" y="2872085"/>
                <a:ext cx="936104" cy="42842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grpSp>
        <p:grpSp>
          <p:nvGrpSpPr>
            <p:cNvPr id="44" name="그룹 79">
              <a:extLst>
                <a:ext uri="{FF2B5EF4-FFF2-40B4-BE49-F238E27FC236}">
                  <a16:creationId xmlns:a16="http://schemas.microsoft.com/office/drawing/2014/main" id="{CB8A853D-B7C8-9E93-06B3-28A853B50179}"/>
                </a:ext>
              </a:extLst>
            </p:cNvPr>
            <p:cNvGrpSpPr/>
            <p:nvPr/>
          </p:nvGrpSpPr>
          <p:grpSpPr>
            <a:xfrm>
              <a:off x="3707904" y="3789039"/>
              <a:ext cx="1224136" cy="3097794"/>
              <a:chOff x="1259632" y="1798694"/>
              <a:chExt cx="936104" cy="5355982"/>
            </a:xfrm>
            <a:grpFill/>
          </p:grpSpPr>
          <p:sp>
            <p:nvSpPr>
              <p:cNvPr id="60" name="직각 삼각형 46">
                <a:extLst>
                  <a:ext uri="{FF2B5EF4-FFF2-40B4-BE49-F238E27FC236}">
                    <a16:creationId xmlns:a16="http://schemas.microsoft.com/office/drawing/2014/main" id="{CCB0CA4E-FAEB-DDB7-10DB-2E1A7291A9F4}"/>
                  </a:ext>
                </a:extLst>
              </p:cNvPr>
              <p:cNvSpPr/>
              <p:nvPr/>
            </p:nvSpPr>
            <p:spPr>
              <a:xfrm>
                <a:off x="1259632" y="1798694"/>
                <a:ext cx="936104" cy="136949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sp>
            <p:nvSpPr>
              <p:cNvPr id="64" name="직사각형 63">
                <a:extLst>
                  <a:ext uri="{FF2B5EF4-FFF2-40B4-BE49-F238E27FC236}">
                    <a16:creationId xmlns:a16="http://schemas.microsoft.com/office/drawing/2014/main" id="{31D8205D-B675-0EF0-94FF-D02BF3F8031D}"/>
                  </a:ext>
                </a:extLst>
              </p:cNvPr>
              <p:cNvSpPr/>
              <p:nvPr/>
            </p:nvSpPr>
            <p:spPr>
              <a:xfrm>
                <a:off x="1259632" y="3168186"/>
                <a:ext cx="936104" cy="39864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grpSp>
        <p:grpSp>
          <p:nvGrpSpPr>
            <p:cNvPr id="45" name="그룹 80">
              <a:extLst>
                <a:ext uri="{FF2B5EF4-FFF2-40B4-BE49-F238E27FC236}">
                  <a16:creationId xmlns:a16="http://schemas.microsoft.com/office/drawing/2014/main" id="{46FBF160-A82D-76DA-D320-D6C329474B5B}"/>
                </a:ext>
              </a:extLst>
            </p:cNvPr>
            <p:cNvGrpSpPr/>
            <p:nvPr/>
          </p:nvGrpSpPr>
          <p:grpSpPr>
            <a:xfrm>
              <a:off x="5148064" y="4747932"/>
              <a:ext cx="1224136" cy="2133250"/>
              <a:chOff x="1259632" y="1989791"/>
              <a:chExt cx="936104" cy="5160211"/>
            </a:xfrm>
            <a:grpFill/>
          </p:grpSpPr>
          <p:sp>
            <p:nvSpPr>
              <p:cNvPr id="46" name="직각 삼각형 44">
                <a:extLst>
                  <a:ext uri="{FF2B5EF4-FFF2-40B4-BE49-F238E27FC236}">
                    <a16:creationId xmlns:a16="http://schemas.microsoft.com/office/drawing/2014/main" id="{086717AF-3348-D119-F763-5F34DDE290A2}"/>
                  </a:ext>
                </a:extLst>
              </p:cNvPr>
              <p:cNvSpPr/>
              <p:nvPr/>
            </p:nvSpPr>
            <p:spPr>
              <a:xfrm>
                <a:off x="1259632" y="1989791"/>
                <a:ext cx="936104" cy="200288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sp>
            <p:nvSpPr>
              <p:cNvPr id="47" name="직사각형 46">
                <a:extLst>
                  <a:ext uri="{FF2B5EF4-FFF2-40B4-BE49-F238E27FC236}">
                    <a16:creationId xmlns:a16="http://schemas.microsoft.com/office/drawing/2014/main" id="{45832A5E-D513-2DD0-1A8F-1B8F63480F16}"/>
                  </a:ext>
                </a:extLst>
              </p:cNvPr>
              <p:cNvSpPr/>
              <p:nvPr/>
            </p:nvSpPr>
            <p:spPr>
              <a:xfrm>
                <a:off x="1259632" y="3989703"/>
                <a:ext cx="936104" cy="31602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NanumBarunGothic" panose="020B0603020101020101" pitchFamily="34" charset="-127"/>
                </a:endParaRPr>
              </a:p>
            </p:txBody>
          </p:sp>
        </p:grpSp>
      </p:grpSp>
      <p:grpSp>
        <p:nvGrpSpPr>
          <p:cNvPr id="93" name="그룹 92">
            <a:extLst>
              <a:ext uri="{FF2B5EF4-FFF2-40B4-BE49-F238E27FC236}">
                <a16:creationId xmlns:a16="http://schemas.microsoft.com/office/drawing/2014/main" id="{B2D29E21-0AB1-6DB2-8275-6766EC59F75B}"/>
              </a:ext>
            </a:extLst>
          </p:cNvPr>
          <p:cNvGrpSpPr/>
          <p:nvPr/>
        </p:nvGrpSpPr>
        <p:grpSpPr>
          <a:xfrm>
            <a:off x="-96229" y="4725407"/>
            <a:ext cx="4207527" cy="1804898"/>
            <a:chOff x="418985" y="4407842"/>
            <a:chExt cx="3251780" cy="1804898"/>
          </a:xfrm>
        </p:grpSpPr>
        <p:sp>
          <p:nvSpPr>
            <p:cNvPr id="72" name="TextBox 71">
              <a:extLst>
                <a:ext uri="{FF2B5EF4-FFF2-40B4-BE49-F238E27FC236}">
                  <a16:creationId xmlns:a16="http://schemas.microsoft.com/office/drawing/2014/main" id="{563E3405-577C-D3DE-D98A-09A76788AD5E}"/>
                </a:ext>
              </a:extLst>
            </p:cNvPr>
            <p:cNvSpPr txBox="1"/>
            <p:nvPr/>
          </p:nvSpPr>
          <p:spPr>
            <a:xfrm>
              <a:off x="2613308" y="4407842"/>
              <a:ext cx="1057457" cy="492443"/>
            </a:xfrm>
            <a:prstGeom prst="rect">
              <a:avLst/>
            </a:prstGeom>
            <a:solidFill>
              <a:srgbClr val="191B3F"/>
            </a:solidFill>
          </p:spPr>
          <p:txBody>
            <a:bodyPr wrap="square" rtlCol="0">
              <a:spAutoFit/>
            </a:bodyPr>
            <a:lstStyle/>
            <a:p>
              <a:pPr algn="ctr"/>
              <a:r>
                <a:rPr lang="ko-KR" altLang="en-US" sz="1300" b="1" spc="-150" dirty="0">
                  <a:solidFill>
                    <a:schemeClr val="bg1"/>
                  </a:solidFill>
                  <a:latin typeface="Arial" panose="020B0604020202020204" pitchFamily="34" charset="0"/>
                  <a:ea typeface="NanumBarunGothic" panose="020B0603020101020101" pitchFamily="34" charset="-127"/>
                </a:rPr>
                <a:t>Year 1 (</a:t>
              </a:r>
              <a:r>
                <a:rPr lang="en-US" altLang="ko-KR" sz="1300" b="1" spc="-150" dirty="0">
                  <a:solidFill>
                    <a:schemeClr val="bg1"/>
                  </a:solidFill>
                  <a:latin typeface="Arial" panose="020B0604020202020204" pitchFamily="34" charset="0"/>
                  <a:ea typeface="NanumBarunGothic" panose="020B0603020101020101" pitchFamily="34" charset="-127"/>
                </a:rPr>
                <a:t>Stabilization)</a:t>
              </a:r>
            </a:p>
          </p:txBody>
        </p:sp>
        <p:sp>
          <p:nvSpPr>
            <p:cNvPr id="75" name="TextBox 74">
              <a:extLst>
                <a:ext uri="{FF2B5EF4-FFF2-40B4-BE49-F238E27FC236}">
                  <a16:creationId xmlns:a16="http://schemas.microsoft.com/office/drawing/2014/main" id="{A8E3807A-1BB1-108C-C984-B3A8BEC6CD9D}"/>
                </a:ext>
              </a:extLst>
            </p:cNvPr>
            <p:cNvSpPr txBox="1"/>
            <p:nvPr/>
          </p:nvSpPr>
          <p:spPr>
            <a:xfrm>
              <a:off x="418985" y="5327626"/>
              <a:ext cx="2965122" cy="885114"/>
            </a:xfrm>
            <a:prstGeom prst="rect">
              <a:avLst/>
            </a:prstGeom>
            <a:noFill/>
          </p:spPr>
          <p:txBody>
            <a:bodyPr wrap="square" rtlCol="0" anchor="ctr">
              <a:spAutoFit/>
            </a:bodyPr>
            <a:lstStyle/>
            <a:p>
              <a:pPr algn="r">
                <a:lnSpc>
                  <a:spcPct val="80000"/>
                </a:lnSpc>
              </a:pPr>
              <a:r>
                <a:rPr lang="ko-KR" altLang="en-US" sz="1600" kern="100" dirty="0">
                  <a:latin typeface="Calibri" panose="020F0502020204030204" pitchFamily="34" charset="0"/>
                  <a:cs typeface="Cordia New" panose="020B0304020202020204" pitchFamily="34" charset="-34"/>
                </a:rPr>
                <a:t>Lab </a:t>
              </a:r>
              <a:r>
                <a:rPr lang="ko-KR" altLang="en-US" sz="1600" kern="100" dirty="0" err="1">
                  <a:latin typeface="Calibri" panose="020F0502020204030204" pitchFamily="34" charset="0"/>
                  <a:cs typeface="Cordia New" panose="020B0304020202020204" pitchFamily="34" charset="-34"/>
                </a:rPr>
                <a:t>permits</a:t>
              </a:r>
              <a:r>
                <a:rPr lang="ko-KR" altLang="en-US" sz="1600" kern="100" dirty="0">
                  <a:latin typeface="Calibri" panose="020F0502020204030204" pitchFamily="34" charset="0"/>
                  <a:cs typeface="Cordia New" panose="020B0304020202020204" pitchFamily="34" charset="-34"/>
                </a:rPr>
                <a:t> </a:t>
              </a:r>
              <a:endParaRPr lang="en-US" altLang="ko-KR" sz="1600" kern="100" dirty="0">
                <a:latin typeface="Calibri" panose="020F0502020204030204" pitchFamily="34" charset="0"/>
                <a:cs typeface="Cordia New" panose="020B0304020202020204" pitchFamily="34" charset="-34"/>
              </a:endParaRPr>
            </a:p>
            <a:p>
              <a:pPr algn="r">
                <a:lnSpc>
                  <a:spcPct val="80000"/>
                </a:lnSpc>
              </a:pPr>
              <a:r>
                <a:rPr lang="ko-KR" altLang="en-US" sz="1600" kern="100" dirty="0">
                  <a:latin typeface="Calibri" panose="020F0502020204030204" pitchFamily="34" charset="0"/>
                  <a:cs typeface="Cordia New" panose="020B0304020202020204" pitchFamily="34" charset="-34"/>
                </a:rPr>
                <a:t>Secure SBA </a:t>
              </a:r>
              <a:r>
                <a:rPr lang="ko-KR" altLang="en-US" sz="1600" kern="100" dirty="0" err="1">
                  <a:latin typeface="Calibri" panose="020F0502020204030204" pitchFamily="34" charset="0"/>
                  <a:cs typeface="Cordia New" panose="020B0304020202020204" pitchFamily="34" charset="-34"/>
                </a:rPr>
                <a:t>funding</a:t>
              </a:r>
              <a:endParaRPr lang="en-HK" altLang="ko-KR" sz="1600" kern="100" dirty="0">
                <a:latin typeface="Calibri" panose="020F0502020204030204" pitchFamily="34" charset="0"/>
                <a:cs typeface="Cordia New" panose="020B0304020202020204" pitchFamily="34" charset="-34"/>
              </a:endParaRPr>
            </a:p>
            <a:p>
              <a:pPr algn="r">
                <a:lnSpc>
                  <a:spcPct val="80000"/>
                </a:lnSpc>
              </a:pPr>
              <a:r>
                <a:rPr lang="en-HK" altLang="ko-KR" sz="1600" kern="100" dirty="0">
                  <a:latin typeface="Calibri" panose="020F0502020204030204" pitchFamily="34" charset="0"/>
                  <a:cs typeface="Cordia New" panose="020B0304020202020204" pitchFamily="34" charset="-34"/>
                </a:rPr>
                <a:t>Secure </a:t>
              </a:r>
              <a:r>
                <a:rPr lang="en-US" altLang="ko-KR" sz="1600" kern="100" dirty="0">
                  <a:latin typeface="Calibri" panose="020F0502020204030204" pitchFamily="34" charset="0"/>
                  <a:cs typeface="Cordia New" panose="020B0304020202020204" pitchFamily="34" charset="-34"/>
                </a:rPr>
                <a:t>R&amp;D costs and grow revenue by launching health functional food products</a:t>
              </a:r>
            </a:p>
          </p:txBody>
        </p:sp>
      </p:grpSp>
      <p:sp>
        <p:nvSpPr>
          <p:cNvPr id="84" name="TextBox 83">
            <a:extLst>
              <a:ext uri="{FF2B5EF4-FFF2-40B4-BE49-F238E27FC236}">
                <a16:creationId xmlns:a16="http://schemas.microsoft.com/office/drawing/2014/main" id="{57E237D4-CF39-A001-9342-AAFCE4CD4473}"/>
              </a:ext>
            </a:extLst>
          </p:cNvPr>
          <p:cNvSpPr txBox="1"/>
          <p:nvPr/>
        </p:nvSpPr>
        <p:spPr>
          <a:xfrm>
            <a:off x="6106440" y="5121358"/>
            <a:ext cx="1303826" cy="338554"/>
          </a:xfrm>
          <a:prstGeom prst="rect">
            <a:avLst/>
          </a:prstGeom>
          <a:noFill/>
        </p:spPr>
        <p:txBody>
          <a:bodyPr wrap="square" rtlCol="0">
            <a:spAutoFit/>
          </a:bodyPr>
          <a:lstStyle/>
          <a:p>
            <a:pPr algn="ctr"/>
            <a:r>
              <a:rPr lang="en-US" altLang="ko-KR" sz="1600" b="1" spc="-150" dirty="0">
                <a:solidFill>
                  <a:schemeClr val="bg1"/>
                </a:solidFill>
                <a:latin typeface="Arial" panose="020B0604020202020204" pitchFamily="34" charset="0"/>
                <a:ea typeface="NanumBarunGothic" panose="020B0603020101020101" pitchFamily="34" charset="-127"/>
              </a:rPr>
              <a:t>2 to 3 </a:t>
            </a:r>
            <a:r>
              <a:rPr lang="ko-KR" altLang="en-US" sz="1600" b="1" spc="-150" dirty="0">
                <a:solidFill>
                  <a:schemeClr val="bg1"/>
                </a:solidFill>
                <a:latin typeface="Arial" panose="020B0604020202020204" pitchFamily="34" charset="0"/>
                <a:ea typeface="NanumBarunGothic" panose="020B0603020101020101" pitchFamily="34" charset="-127"/>
              </a:rPr>
              <a:t>years</a:t>
            </a:r>
            <a:endParaRPr lang="en-US" altLang="ko-KR" sz="1600" b="1" spc="-150" dirty="0">
              <a:solidFill>
                <a:schemeClr val="bg1"/>
              </a:solidFill>
              <a:latin typeface="Arial" panose="020B0604020202020204" pitchFamily="34" charset="0"/>
              <a:ea typeface="NanumBarunGothic" panose="020B0603020101020101" pitchFamily="34" charset="-127"/>
            </a:endParaRPr>
          </a:p>
        </p:txBody>
      </p:sp>
      <p:sp>
        <p:nvSpPr>
          <p:cNvPr id="85" name="TextBox 84">
            <a:extLst>
              <a:ext uri="{FF2B5EF4-FFF2-40B4-BE49-F238E27FC236}">
                <a16:creationId xmlns:a16="http://schemas.microsoft.com/office/drawing/2014/main" id="{25C9E743-1069-1E49-FBDC-DD475F24575A}"/>
              </a:ext>
            </a:extLst>
          </p:cNvPr>
          <p:cNvSpPr txBox="1"/>
          <p:nvPr/>
        </p:nvSpPr>
        <p:spPr>
          <a:xfrm>
            <a:off x="7948524" y="4416148"/>
            <a:ext cx="1303826" cy="338554"/>
          </a:xfrm>
          <a:prstGeom prst="rect">
            <a:avLst/>
          </a:prstGeom>
          <a:noFill/>
        </p:spPr>
        <p:txBody>
          <a:bodyPr wrap="square" rtlCol="0">
            <a:spAutoFit/>
          </a:bodyPr>
          <a:lstStyle/>
          <a:p>
            <a:pPr algn="ctr"/>
            <a:r>
              <a:rPr lang="ko-KR" altLang="en-US" sz="1600" b="1" spc="-150" dirty="0">
                <a:solidFill>
                  <a:schemeClr val="bg1"/>
                </a:solidFill>
                <a:latin typeface="Arial" panose="020B0604020202020204" pitchFamily="34" charset="0"/>
                <a:ea typeface="NanumBarunGothic" panose="020B0603020101020101" pitchFamily="34" charset="-127"/>
              </a:rPr>
              <a:t>3 </a:t>
            </a:r>
            <a:r>
              <a:rPr lang="en-HK" altLang="ko-KR" sz="1600" b="1" spc="-150" dirty="0">
                <a:solidFill>
                  <a:schemeClr val="bg1"/>
                </a:solidFill>
                <a:latin typeface="Arial" panose="020B0604020202020204" pitchFamily="34" charset="0"/>
                <a:ea typeface="NanumBarunGothic" panose="020B0603020101020101" pitchFamily="34" charset="-127"/>
              </a:rPr>
              <a:t>to </a:t>
            </a:r>
            <a:r>
              <a:rPr lang="ko-KR" altLang="en-US" sz="1600" b="1" spc="-150" dirty="0">
                <a:solidFill>
                  <a:schemeClr val="bg1"/>
                </a:solidFill>
                <a:latin typeface="Arial" panose="020B0604020202020204" pitchFamily="34" charset="0"/>
                <a:ea typeface="NanumBarunGothic" panose="020B0603020101020101" pitchFamily="34" charset="-127"/>
              </a:rPr>
              <a:t>5</a:t>
            </a:r>
            <a:r>
              <a:rPr lang="en-US" altLang="ko-KR" sz="1600" b="1" spc="-150" dirty="0">
                <a:solidFill>
                  <a:schemeClr val="bg1"/>
                </a:solidFill>
                <a:latin typeface="Arial" panose="020B0604020202020204" pitchFamily="34" charset="0"/>
                <a:ea typeface="NanumBarunGothic" panose="020B0603020101020101" pitchFamily="34" charset="-127"/>
              </a:rPr>
              <a:t> years</a:t>
            </a:r>
          </a:p>
        </p:txBody>
      </p:sp>
      <p:sp>
        <p:nvSpPr>
          <p:cNvPr id="86" name="TextBox 85">
            <a:extLst>
              <a:ext uri="{FF2B5EF4-FFF2-40B4-BE49-F238E27FC236}">
                <a16:creationId xmlns:a16="http://schemas.microsoft.com/office/drawing/2014/main" id="{1B1C5C13-5120-2FF3-B2FB-08ABA3FC7A8E}"/>
              </a:ext>
            </a:extLst>
          </p:cNvPr>
          <p:cNvSpPr txBox="1"/>
          <p:nvPr/>
        </p:nvSpPr>
        <p:spPr>
          <a:xfrm>
            <a:off x="9791054" y="3638992"/>
            <a:ext cx="1303826" cy="338554"/>
          </a:xfrm>
          <a:prstGeom prst="rect">
            <a:avLst/>
          </a:prstGeom>
          <a:noFill/>
        </p:spPr>
        <p:txBody>
          <a:bodyPr wrap="square" rtlCol="0">
            <a:spAutoFit/>
          </a:bodyPr>
          <a:lstStyle/>
          <a:p>
            <a:pPr algn="ctr"/>
            <a:r>
              <a:rPr lang="en-US" altLang="ko-KR" sz="1600" b="1" spc="-150" dirty="0">
                <a:solidFill>
                  <a:schemeClr val="bg1"/>
                </a:solidFill>
                <a:latin typeface="Arial" panose="020B0604020202020204" pitchFamily="34" charset="0"/>
                <a:ea typeface="NanumBarunGothic" panose="020B0603020101020101" pitchFamily="34" charset="-127"/>
              </a:rPr>
              <a:t>5 to </a:t>
            </a:r>
            <a:r>
              <a:rPr lang="ko-KR" altLang="en-US" sz="1600" b="1" spc="-150" dirty="0">
                <a:solidFill>
                  <a:schemeClr val="bg1"/>
                </a:solidFill>
                <a:latin typeface="Arial" panose="020B0604020202020204" pitchFamily="34" charset="0"/>
                <a:ea typeface="NanumBarunGothic" panose="020B0603020101020101" pitchFamily="34" charset="-127"/>
              </a:rPr>
              <a:t>7</a:t>
            </a:r>
            <a:r>
              <a:rPr lang="en-US" altLang="ko-KR" sz="1600" b="1" spc="-150" dirty="0">
                <a:solidFill>
                  <a:schemeClr val="bg1"/>
                </a:solidFill>
                <a:latin typeface="Arial" panose="020B0604020202020204" pitchFamily="34" charset="0"/>
                <a:ea typeface="NanumBarunGothic" panose="020B0603020101020101" pitchFamily="34" charset="-127"/>
              </a:rPr>
              <a:t> years</a:t>
            </a:r>
          </a:p>
        </p:txBody>
      </p:sp>
      <p:sp>
        <p:nvSpPr>
          <p:cNvPr id="88" name="직사각형 87">
            <a:extLst>
              <a:ext uri="{FF2B5EF4-FFF2-40B4-BE49-F238E27FC236}">
                <a16:creationId xmlns:a16="http://schemas.microsoft.com/office/drawing/2014/main" id="{4E86035E-1167-CE3C-EA11-27BB94655DB3}"/>
              </a:ext>
            </a:extLst>
          </p:cNvPr>
          <p:cNvSpPr/>
          <p:nvPr/>
        </p:nvSpPr>
        <p:spPr>
          <a:xfrm>
            <a:off x="4461276" y="5349122"/>
            <a:ext cx="1146139" cy="345686"/>
          </a:xfrm>
          <a:prstGeom prst="rect">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x-none" altLang="en-US" sz="1600" b="1" spc="-150" dirty="0">
                <a:latin typeface="NanumBarunGothic" panose="020B0603020101020101" pitchFamily="34" charset="-127"/>
                <a:ea typeface="NanumBarunGothic" panose="020B0603020101020101" pitchFamily="34" charset="-127"/>
              </a:rPr>
              <a:t>Stabilizers</a:t>
            </a:r>
          </a:p>
        </p:txBody>
      </p:sp>
      <p:sp>
        <p:nvSpPr>
          <p:cNvPr id="89" name="직사각형 88">
            <a:extLst>
              <a:ext uri="{FF2B5EF4-FFF2-40B4-BE49-F238E27FC236}">
                <a16:creationId xmlns:a16="http://schemas.microsoft.com/office/drawing/2014/main" id="{45109B3B-3088-888E-AC75-73860451BE79}"/>
              </a:ext>
            </a:extLst>
          </p:cNvPr>
          <p:cNvSpPr/>
          <p:nvPr/>
        </p:nvSpPr>
        <p:spPr>
          <a:xfrm>
            <a:off x="6106440" y="4689555"/>
            <a:ext cx="1303383" cy="345686"/>
          </a:xfrm>
          <a:prstGeom prst="rect">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x-none" altLang="en-US" sz="1600" b="1" spc="-150" dirty="0">
                <a:latin typeface="NanumBarunGothic" panose="020B0603020101020101" pitchFamily="34" charset="-127"/>
                <a:ea typeface="NanumBarunGothic" panose="020B0603020101020101" pitchFamily="34" charset="-127"/>
              </a:rPr>
              <a:t>Growing up</a:t>
            </a:r>
          </a:p>
        </p:txBody>
      </p:sp>
      <p:sp>
        <p:nvSpPr>
          <p:cNvPr id="90" name="직사각형 89">
            <a:extLst>
              <a:ext uri="{FF2B5EF4-FFF2-40B4-BE49-F238E27FC236}">
                <a16:creationId xmlns:a16="http://schemas.microsoft.com/office/drawing/2014/main" id="{7A8C06DD-2AF3-B2DB-6FB5-63EB8A615063}"/>
              </a:ext>
            </a:extLst>
          </p:cNvPr>
          <p:cNvSpPr/>
          <p:nvPr/>
        </p:nvSpPr>
        <p:spPr>
          <a:xfrm>
            <a:off x="7948524" y="3985648"/>
            <a:ext cx="1303826" cy="345686"/>
          </a:xfrm>
          <a:prstGeom prst="rect">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x-none" altLang="en-US" sz="1600" b="1" spc="-150" dirty="0">
                <a:latin typeface="NanumBarunGothic" panose="020B0603020101020101" pitchFamily="34" charset="-127"/>
                <a:ea typeface="NanumBarunGothic" panose="020B0603020101020101" pitchFamily="34" charset="-127"/>
              </a:rPr>
              <a:t>Leapfroggers</a:t>
            </a:r>
          </a:p>
        </p:txBody>
      </p:sp>
      <p:sp>
        <p:nvSpPr>
          <p:cNvPr id="91" name="직사각형 90">
            <a:extLst>
              <a:ext uri="{FF2B5EF4-FFF2-40B4-BE49-F238E27FC236}">
                <a16:creationId xmlns:a16="http://schemas.microsoft.com/office/drawing/2014/main" id="{14D263C7-AE9A-2B16-FB90-B143437308FF}"/>
              </a:ext>
            </a:extLst>
          </p:cNvPr>
          <p:cNvSpPr/>
          <p:nvPr/>
        </p:nvSpPr>
        <p:spPr>
          <a:xfrm>
            <a:off x="9701268" y="3076435"/>
            <a:ext cx="1393611" cy="485937"/>
          </a:xfrm>
          <a:prstGeom prst="rect">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ko-KR" altLang="en-US" sz="1600" b="1" spc="-150" dirty="0" err="1">
                <a:latin typeface="Arial" panose="020B0604020202020204" pitchFamily="34" charset="0"/>
                <a:ea typeface="NanumBarunGothic" panose="020B0603020101020101" pitchFamily="34" charset="-127"/>
              </a:rPr>
              <a:t>The Second</a:t>
            </a:r>
            <a:r>
              <a:rPr kumimoji="1" lang="en-US" altLang="ko-KR" sz="1600" b="1" spc="-150" dirty="0">
                <a:latin typeface="Arial" panose="020B0604020202020204" pitchFamily="34" charset="0"/>
                <a:ea typeface="NanumBarunGothic" panose="020B0603020101020101" pitchFamily="34" charset="-127"/>
              </a:rPr>
              <a:t> Leap</a:t>
            </a:r>
            <a:endParaRPr kumimoji="1" lang="x-none" altLang="en-US" sz="1600" b="1" spc="-150" dirty="0">
              <a:latin typeface="NanumBarunGothic" panose="020B0603020101020101" pitchFamily="34" charset="-127"/>
              <a:ea typeface="NanumBarunGothic" panose="020B0603020101020101" pitchFamily="34" charset="-127"/>
            </a:endParaRPr>
          </a:p>
        </p:txBody>
      </p:sp>
      <p:sp>
        <p:nvSpPr>
          <p:cNvPr id="92" name="TextBox 91">
            <a:extLst>
              <a:ext uri="{FF2B5EF4-FFF2-40B4-BE49-F238E27FC236}">
                <a16:creationId xmlns:a16="http://schemas.microsoft.com/office/drawing/2014/main" id="{217FFAC6-C3F2-FDC7-6205-A1C53F60400A}"/>
              </a:ext>
            </a:extLst>
          </p:cNvPr>
          <p:cNvSpPr txBox="1"/>
          <p:nvPr/>
        </p:nvSpPr>
        <p:spPr>
          <a:xfrm>
            <a:off x="4249489" y="5757666"/>
            <a:ext cx="1303826" cy="338554"/>
          </a:xfrm>
          <a:prstGeom prst="rect">
            <a:avLst/>
          </a:prstGeom>
          <a:noFill/>
        </p:spPr>
        <p:txBody>
          <a:bodyPr wrap="square" rtlCol="0">
            <a:spAutoFit/>
          </a:bodyPr>
          <a:lstStyle/>
          <a:p>
            <a:pPr algn="ctr"/>
            <a:r>
              <a:rPr lang="ko-KR" altLang="en-US" sz="1600" b="1" spc="-150" dirty="0">
                <a:solidFill>
                  <a:schemeClr val="bg1"/>
                </a:solidFill>
                <a:latin typeface="Arial" panose="020B0604020202020204" pitchFamily="34" charset="0"/>
                <a:ea typeface="NanumBarunGothic" panose="020B0603020101020101" pitchFamily="34" charset="-127"/>
              </a:rPr>
              <a:t>Year 1</a:t>
            </a:r>
            <a:endParaRPr lang="en-US" altLang="ko-KR" sz="1600" b="1" spc="-150" dirty="0">
              <a:solidFill>
                <a:schemeClr val="bg1"/>
              </a:solidFill>
              <a:latin typeface="Arial" panose="020B0604020202020204" pitchFamily="34" charset="0"/>
              <a:ea typeface="NanumBarunGothic" panose="020B0603020101020101" pitchFamily="34" charset="-127"/>
            </a:endParaRPr>
          </a:p>
        </p:txBody>
      </p:sp>
      <p:grpSp>
        <p:nvGrpSpPr>
          <p:cNvPr id="94" name="그룹 93">
            <a:extLst>
              <a:ext uri="{FF2B5EF4-FFF2-40B4-BE49-F238E27FC236}">
                <a16:creationId xmlns:a16="http://schemas.microsoft.com/office/drawing/2014/main" id="{54BD2684-1E96-59EA-DF2E-0508B6CED894}"/>
              </a:ext>
            </a:extLst>
          </p:cNvPr>
          <p:cNvGrpSpPr/>
          <p:nvPr/>
        </p:nvGrpSpPr>
        <p:grpSpPr>
          <a:xfrm>
            <a:off x="657488" y="3584227"/>
            <a:ext cx="4656524" cy="934960"/>
            <a:chOff x="-253429" y="4598576"/>
            <a:chExt cx="4656524" cy="934960"/>
          </a:xfrm>
        </p:grpSpPr>
        <p:sp>
          <p:nvSpPr>
            <p:cNvPr id="95" name="TextBox 94">
              <a:extLst>
                <a:ext uri="{FF2B5EF4-FFF2-40B4-BE49-F238E27FC236}">
                  <a16:creationId xmlns:a16="http://schemas.microsoft.com/office/drawing/2014/main" id="{6E42248A-E189-7BBC-9223-E6CAA2334907}"/>
                </a:ext>
              </a:extLst>
            </p:cNvPr>
            <p:cNvSpPr txBox="1"/>
            <p:nvPr/>
          </p:nvSpPr>
          <p:spPr>
            <a:xfrm>
              <a:off x="3345638" y="4598576"/>
              <a:ext cx="1057457" cy="692497"/>
            </a:xfrm>
            <a:prstGeom prst="rect">
              <a:avLst/>
            </a:prstGeom>
            <a:solidFill>
              <a:srgbClr val="191B3F"/>
            </a:solidFill>
          </p:spPr>
          <p:txBody>
            <a:bodyPr wrap="square" rtlCol="0">
              <a:spAutoFit/>
            </a:bodyPr>
            <a:lstStyle/>
            <a:p>
              <a:pPr algn="ctr"/>
              <a:r>
                <a:rPr lang="en-US" altLang="ko-KR" sz="1300" b="1" spc="-150" dirty="0">
                  <a:solidFill>
                    <a:schemeClr val="bg1"/>
                  </a:solidFill>
                  <a:latin typeface="Arial" panose="020B0604020202020204" pitchFamily="34" charset="0"/>
                  <a:ea typeface="NanumBarunGothic" panose="020B0603020101020101" pitchFamily="34" charset="-127"/>
                </a:rPr>
                <a:t>2-3 years (growth</a:t>
              </a:r>
              <a:r>
                <a:rPr lang="ko-KR" altLang="en-US" sz="1300" b="1" spc="-150" dirty="0">
                  <a:solidFill>
                    <a:schemeClr val="bg1"/>
                  </a:solidFill>
                  <a:latin typeface="Arial" panose="020B0604020202020204" pitchFamily="34" charset="0"/>
                  <a:ea typeface="NanumBarunGothic" panose="020B0603020101020101" pitchFamily="34" charset="-127"/>
                </a:rPr>
                <a:t> phase)</a:t>
              </a:r>
            </a:p>
          </p:txBody>
        </p:sp>
        <p:sp>
          <p:nvSpPr>
            <p:cNvPr id="96" name="TextBox 95">
              <a:extLst>
                <a:ext uri="{FF2B5EF4-FFF2-40B4-BE49-F238E27FC236}">
                  <a16:creationId xmlns:a16="http://schemas.microsoft.com/office/drawing/2014/main" id="{B8E9AC92-1502-36D5-FF04-537119D86C92}"/>
                </a:ext>
              </a:extLst>
            </p:cNvPr>
            <p:cNvSpPr txBox="1"/>
            <p:nvPr/>
          </p:nvSpPr>
          <p:spPr>
            <a:xfrm>
              <a:off x="-253429" y="4648422"/>
              <a:ext cx="3474819" cy="885114"/>
            </a:xfrm>
            <a:prstGeom prst="rect">
              <a:avLst/>
            </a:prstGeom>
            <a:noFill/>
          </p:spPr>
          <p:txBody>
            <a:bodyPr wrap="square" rtlCol="0" anchor="ctr">
              <a:spAutoFit/>
            </a:bodyPr>
            <a:lstStyle/>
            <a:p>
              <a:pPr algn="r">
                <a:lnSpc>
                  <a:spcPct val="80000"/>
                </a:lnSpc>
              </a:pPr>
              <a:r>
                <a:rPr lang="en-US" altLang="ko-KR" sz="1600" kern="100" dirty="0">
                  <a:latin typeface="Calibri" panose="020F0502020204030204" pitchFamily="34" charset="0"/>
                  <a:cs typeface="Cordia New" panose="020B0304020202020204" pitchFamily="34" charset="-34"/>
                </a:rPr>
                <a:t>Anticancer Preclinical Preparation </a:t>
              </a:r>
              <a:r>
                <a:rPr lang="en-US" altLang="ko-KR" sz="1600" kern="100" dirty="0" err="1">
                  <a:latin typeface="Calibri" panose="020F0502020204030204" pitchFamily="34" charset="0"/>
                  <a:cs typeface="Cordia New" panose="020B0304020202020204" pitchFamily="34" charset="-34"/>
                </a:rPr>
                <a:t>AuthorizationAlzheimer's</a:t>
              </a:r>
              <a:r>
                <a:rPr lang="en-US" altLang="ko-KR" sz="1600" kern="100" dirty="0">
                  <a:latin typeface="Calibri" panose="020F0502020204030204" pitchFamily="34" charset="0"/>
                  <a:cs typeface="Cordia New" panose="020B0304020202020204" pitchFamily="34" charset="-34"/>
                </a:rPr>
                <a:t> (Exosome) Preclinical Preparation </a:t>
              </a:r>
              <a:r>
                <a:rPr lang="en-US" altLang="ko-KR" sz="1600" kern="100" dirty="0" err="1">
                  <a:latin typeface="Calibri" panose="020F0502020204030204" pitchFamily="34" charset="0"/>
                  <a:cs typeface="Cordia New" panose="020B0304020202020204" pitchFamily="34" charset="-34"/>
                </a:rPr>
                <a:t>ApprovalFurther</a:t>
              </a:r>
              <a:r>
                <a:rPr lang="en-US" altLang="ko-KR" sz="1600" kern="100" dirty="0">
                  <a:latin typeface="Calibri" panose="020F0502020204030204" pitchFamily="34" charset="0"/>
                  <a:cs typeface="Cordia New" panose="020B0304020202020204" pitchFamily="34" charset="-34"/>
                </a:rPr>
                <a:t> development of dietary supplements</a:t>
              </a:r>
              <a:endParaRPr lang="en-US" altLang="ko-KR" sz="1600" kern="100" dirty="0">
                <a:latin typeface="Calibri" panose="020F0502020204030204" pitchFamily="34" charset="0"/>
                <a:ea typeface="DengXian" panose="02010600030101010101" pitchFamily="2" charset="-122"/>
                <a:cs typeface="Cordia New" panose="020B0304020202020204" pitchFamily="34" charset="-34"/>
              </a:endParaRPr>
            </a:p>
          </p:txBody>
        </p:sp>
      </p:grpSp>
      <p:grpSp>
        <p:nvGrpSpPr>
          <p:cNvPr id="97" name="그룹 96">
            <a:extLst>
              <a:ext uri="{FF2B5EF4-FFF2-40B4-BE49-F238E27FC236}">
                <a16:creationId xmlns:a16="http://schemas.microsoft.com/office/drawing/2014/main" id="{5223BBEE-E2C2-F65B-B895-D4766761F8BE}"/>
              </a:ext>
            </a:extLst>
          </p:cNvPr>
          <p:cNvGrpSpPr/>
          <p:nvPr/>
        </p:nvGrpSpPr>
        <p:grpSpPr>
          <a:xfrm>
            <a:off x="106677" y="2266636"/>
            <a:ext cx="6244526" cy="1082091"/>
            <a:chOff x="-3078071" y="4509332"/>
            <a:chExt cx="6244526" cy="1082091"/>
          </a:xfrm>
        </p:grpSpPr>
        <p:sp>
          <p:nvSpPr>
            <p:cNvPr id="98" name="TextBox 97">
              <a:extLst>
                <a:ext uri="{FF2B5EF4-FFF2-40B4-BE49-F238E27FC236}">
                  <a16:creationId xmlns:a16="http://schemas.microsoft.com/office/drawing/2014/main" id="{FF382B74-69DF-AB43-4B72-54361982747A}"/>
                </a:ext>
              </a:extLst>
            </p:cNvPr>
            <p:cNvSpPr txBox="1"/>
            <p:nvPr/>
          </p:nvSpPr>
          <p:spPr>
            <a:xfrm>
              <a:off x="2108998" y="4576829"/>
              <a:ext cx="1057457" cy="492443"/>
            </a:xfrm>
            <a:prstGeom prst="rect">
              <a:avLst/>
            </a:prstGeom>
            <a:solidFill>
              <a:srgbClr val="191B3F"/>
            </a:solidFill>
          </p:spPr>
          <p:txBody>
            <a:bodyPr wrap="square" rtlCol="0">
              <a:spAutoFit/>
            </a:bodyPr>
            <a:lstStyle/>
            <a:p>
              <a:pPr algn="ctr"/>
              <a:r>
                <a:rPr lang="en-US" altLang="ko-KR" sz="1300" b="1" spc="-150" dirty="0">
                  <a:solidFill>
                    <a:schemeClr val="bg1"/>
                  </a:solidFill>
                  <a:latin typeface="Arial" panose="020B0604020202020204" pitchFamily="34" charset="0"/>
                  <a:ea typeface="NanumBarunGothic" panose="020B0603020101020101" pitchFamily="34" charset="-127"/>
                </a:rPr>
                <a:t>3 to 5 years (leap</a:t>
              </a:r>
              <a:r>
                <a:rPr lang="ko-KR" altLang="en-US" sz="1300" b="1" spc="-150" dirty="0" err="1">
                  <a:solidFill>
                    <a:schemeClr val="bg1"/>
                  </a:solidFill>
                  <a:latin typeface="Arial" panose="020B0604020202020204" pitchFamily="34" charset="0"/>
                  <a:ea typeface="NanumBarunGothic" panose="020B0603020101020101" pitchFamily="34" charset="-127"/>
                </a:rPr>
                <a:t> year)</a:t>
              </a:r>
            </a:p>
          </p:txBody>
        </p:sp>
        <p:sp>
          <p:nvSpPr>
            <p:cNvPr id="99" name="TextBox 98">
              <a:extLst>
                <a:ext uri="{FF2B5EF4-FFF2-40B4-BE49-F238E27FC236}">
                  <a16:creationId xmlns:a16="http://schemas.microsoft.com/office/drawing/2014/main" id="{CEFA87DB-CEC3-C9BD-F161-70847847AC50}"/>
                </a:ext>
              </a:extLst>
            </p:cNvPr>
            <p:cNvSpPr txBox="1"/>
            <p:nvPr/>
          </p:nvSpPr>
          <p:spPr>
            <a:xfrm>
              <a:off x="-3078071" y="4509332"/>
              <a:ext cx="5173135" cy="1082091"/>
            </a:xfrm>
            <a:prstGeom prst="rect">
              <a:avLst/>
            </a:prstGeom>
            <a:noFill/>
          </p:spPr>
          <p:txBody>
            <a:bodyPr wrap="square" rtlCol="0" anchor="ctr">
              <a:spAutoFit/>
            </a:bodyPr>
            <a:lstStyle/>
            <a:p>
              <a:pPr algn="r">
                <a:lnSpc>
                  <a:spcPct val="80000"/>
                </a:lnSpc>
              </a:pPr>
              <a:r>
                <a:rPr lang="ko-KR" altLang="en-US" sz="1600" kern="100" dirty="0">
                  <a:latin typeface="Calibri" panose="020F0502020204030204" pitchFamily="34" charset="0"/>
                  <a:cs typeface="Cordia New" panose="020B0304020202020204" pitchFamily="34" charset="-34"/>
                </a:rPr>
                <a:t>Phase 3 approval for anti-cancer/</a:t>
              </a:r>
              <a:r>
                <a:rPr lang="ko-KR" altLang="en-US" sz="1600" kern="100" dirty="0" err="1">
                  <a:latin typeface="Calibri" panose="020F0502020204030204" pitchFamily="34" charset="0"/>
                  <a:cs typeface="Cordia New" panose="020B0304020202020204" pitchFamily="34" charset="-34"/>
                </a:rPr>
                <a:t>Alzheimer's</a:t>
              </a:r>
              <a:r>
                <a:rPr lang="ko-KR" altLang="en-US" sz="1600" kern="100" dirty="0">
                  <a:latin typeface="Calibri" panose="020F0502020204030204" pitchFamily="34" charset="0"/>
                  <a:cs typeface="Cordia New" panose="020B0304020202020204" pitchFamily="34" charset="-34"/>
                </a:rPr>
                <a:t> </a:t>
              </a:r>
              <a:r>
                <a:rPr lang="en-US" altLang="ko-KR" sz="1600" kern="100" dirty="0">
                  <a:latin typeface="Calibri" panose="020F0502020204030204" pitchFamily="34" charset="0"/>
                  <a:ea typeface="DengXian" panose="02010600030101010101" pitchFamily="2" charset="-122"/>
                  <a:cs typeface="Cordia New" panose="020B0304020202020204" pitchFamily="34" charset="-34"/>
                </a:rPr>
                <a:t>(exosomes)</a:t>
              </a:r>
            </a:p>
            <a:p>
              <a:pPr algn="r">
                <a:lnSpc>
                  <a:spcPct val="80000"/>
                </a:lnSpc>
              </a:pPr>
              <a:r>
                <a:rPr lang="en-HK" altLang="ko-KR" sz="1600" kern="100" dirty="0">
                  <a:latin typeface="Calibri" panose="020F0502020204030204" pitchFamily="34" charset="0"/>
                  <a:cs typeface="Cordia New" panose="020B0304020202020204" pitchFamily="34" charset="-34"/>
                </a:rPr>
                <a:t>For </a:t>
              </a:r>
              <a:r>
                <a:rPr lang="ko-KR" altLang="en-US" sz="1600" kern="100" dirty="0" err="1">
                  <a:latin typeface="Calibri" panose="020F0502020204030204" pitchFamily="34" charset="0"/>
                  <a:cs typeface="Cordia New" panose="020B0304020202020204" pitchFamily="34" charset="-34"/>
                </a:rPr>
                <a:t>Immuno-injection</a:t>
              </a:r>
              <a:r>
                <a:rPr lang="ko-KR" altLang="en-US" sz="1600" kern="100" dirty="0">
                  <a:latin typeface="Calibri" panose="020F0502020204030204" pitchFamily="34" charset="0"/>
                  <a:cs typeface="Cordia New" panose="020B0304020202020204" pitchFamily="34" charset="-34"/>
                </a:rPr>
                <a:t> </a:t>
              </a:r>
              <a:r>
                <a:rPr lang="en-HK" altLang="ko-KR" sz="1600" kern="100" dirty="0">
                  <a:latin typeface="Calibri" panose="020F0502020204030204" pitchFamily="34" charset="0"/>
                  <a:cs typeface="Cordia New" panose="020B0304020202020204" pitchFamily="34" charset="-34"/>
                </a:rPr>
                <a:t>launches </a:t>
              </a:r>
              <a:r>
                <a:rPr lang="ko-KR" altLang="en-US" sz="1600" kern="100" dirty="0" err="1">
                  <a:latin typeface="Calibri" panose="020F0502020204030204" pitchFamily="34" charset="0"/>
                  <a:cs typeface="Cordia New" panose="020B0304020202020204" pitchFamily="34" charset="-34"/>
                </a:rPr>
                <a:t>preclinical</a:t>
              </a:r>
              <a:r>
                <a:rPr lang="ko-KR" altLang="en-US" sz="1600" kern="100" dirty="0">
                  <a:latin typeface="Calibri" panose="020F0502020204030204" pitchFamily="34" charset="0"/>
                  <a:cs typeface="Cordia New" panose="020B0304020202020204" pitchFamily="34" charset="-34"/>
                </a:rPr>
                <a:t> and </a:t>
              </a:r>
              <a:r>
                <a:rPr lang="ko-KR" altLang="en-US" sz="1600" kern="100" dirty="0" err="1">
                  <a:latin typeface="Calibri" panose="020F0502020204030204" pitchFamily="34" charset="0"/>
                  <a:cs typeface="Cordia New" panose="020B0304020202020204" pitchFamily="34" charset="-34"/>
                </a:rPr>
                <a:t>clinical</a:t>
              </a:r>
              <a:r>
                <a:rPr lang="ko-KR" altLang="en-US" sz="1600" kern="100" dirty="0">
                  <a:latin typeface="Calibri" panose="020F0502020204030204" pitchFamily="34" charset="0"/>
                  <a:cs typeface="Cordia New" panose="020B0304020202020204" pitchFamily="34" charset="-34"/>
                </a:rPr>
                <a:t> </a:t>
              </a:r>
              <a:r>
                <a:rPr lang="en-HK" altLang="ko-KR" sz="1600" kern="100" dirty="0">
                  <a:latin typeface="Calibri" panose="020F0502020204030204" pitchFamily="34" charset="0"/>
                  <a:cs typeface="Cordia New" panose="020B0304020202020204" pitchFamily="34" charset="-34"/>
                </a:rPr>
                <a:t>approval</a:t>
              </a:r>
              <a:endParaRPr lang="en-US" altLang="ko-KR" sz="1600" kern="100" dirty="0">
                <a:latin typeface="Calibri" panose="020F0502020204030204" pitchFamily="34" charset="0"/>
                <a:ea typeface="DengXian" panose="02010600030101010101" pitchFamily="2" charset="-122"/>
                <a:cs typeface="Cordia New" panose="020B0304020202020204" pitchFamily="34" charset="-34"/>
              </a:endParaRPr>
            </a:p>
            <a:p>
              <a:pPr algn="r">
                <a:lnSpc>
                  <a:spcPct val="80000"/>
                </a:lnSpc>
              </a:pPr>
              <a:r>
                <a:rPr lang="en-US" altLang="ko-KR" sz="1600" kern="100" dirty="0">
                  <a:latin typeface="Calibri" panose="020F0502020204030204" pitchFamily="34" charset="0"/>
                  <a:cs typeface="Cordia New" panose="020B0304020202020204" pitchFamily="34" charset="-34"/>
                </a:rPr>
                <a:t>Internalization of business and establishment as a biopharmaceutical company</a:t>
              </a:r>
              <a:endParaRPr lang="en-US" altLang="ko-KR" sz="1600" kern="100" dirty="0">
                <a:latin typeface="Calibri" panose="020F0502020204030204" pitchFamily="34" charset="0"/>
                <a:ea typeface="DengXian" panose="02010600030101010101" pitchFamily="2" charset="-122"/>
                <a:cs typeface="Cordia New" panose="020B0304020202020204" pitchFamily="34" charset="-34"/>
              </a:endParaRPr>
            </a:p>
          </p:txBody>
        </p:sp>
      </p:grpSp>
      <p:grpSp>
        <p:nvGrpSpPr>
          <p:cNvPr id="103" name="그룹 102">
            <a:extLst>
              <a:ext uri="{FF2B5EF4-FFF2-40B4-BE49-F238E27FC236}">
                <a16:creationId xmlns:a16="http://schemas.microsoft.com/office/drawing/2014/main" id="{623B335E-C22F-B669-C8A1-D0DB1227E4BD}"/>
              </a:ext>
            </a:extLst>
          </p:cNvPr>
          <p:cNvGrpSpPr/>
          <p:nvPr/>
        </p:nvGrpSpPr>
        <p:grpSpPr>
          <a:xfrm>
            <a:off x="3815532" y="1064979"/>
            <a:ext cx="4766095" cy="1089428"/>
            <a:chOff x="-1599639" y="4576829"/>
            <a:chExt cx="4766095" cy="1089428"/>
          </a:xfrm>
        </p:grpSpPr>
        <p:sp>
          <p:nvSpPr>
            <p:cNvPr id="104" name="TextBox 103">
              <a:extLst>
                <a:ext uri="{FF2B5EF4-FFF2-40B4-BE49-F238E27FC236}">
                  <a16:creationId xmlns:a16="http://schemas.microsoft.com/office/drawing/2014/main" id="{91BB398D-77B9-D73F-9611-471B0A34600D}"/>
                </a:ext>
              </a:extLst>
            </p:cNvPr>
            <p:cNvSpPr txBox="1"/>
            <p:nvPr/>
          </p:nvSpPr>
          <p:spPr>
            <a:xfrm>
              <a:off x="1014794" y="4576829"/>
              <a:ext cx="2151662" cy="292388"/>
            </a:xfrm>
            <a:prstGeom prst="rect">
              <a:avLst/>
            </a:prstGeom>
            <a:solidFill>
              <a:srgbClr val="191B3F"/>
            </a:solidFill>
          </p:spPr>
          <p:txBody>
            <a:bodyPr wrap="square" rtlCol="0">
              <a:spAutoFit/>
            </a:bodyPr>
            <a:lstStyle/>
            <a:p>
              <a:pPr algn="ctr"/>
              <a:r>
                <a:rPr lang="en-US" altLang="ko-KR" sz="1300" b="1" u="sng" spc="-150" dirty="0">
                  <a:solidFill>
                    <a:schemeClr val="bg1"/>
                  </a:solidFill>
                  <a:latin typeface="Arial" panose="020B0604020202020204" pitchFamily="34" charset="0"/>
                  <a:ea typeface="NanumBarunGothic" panose="020B0603020101020101" pitchFamily="34" charset="-127"/>
                </a:rPr>
                <a:t>5 to 7</a:t>
              </a:r>
              <a:r>
                <a:rPr lang="en-US" altLang="ko-KR" sz="1300" b="1" spc="-150" dirty="0">
                  <a:solidFill>
                    <a:schemeClr val="bg1"/>
                  </a:solidFill>
                  <a:latin typeface="Arial" panose="020B0604020202020204" pitchFamily="34" charset="0"/>
                  <a:ea typeface="NanumBarunGothic" panose="020B0603020101020101" pitchFamily="34" charset="-127"/>
                </a:rPr>
                <a:t> years (</a:t>
              </a:r>
              <a:r>
                <a:rPr lang="en-HK" altLang="ko-KR" sz="1300" b="1" spc="-150" dirty="0">
                  <a:solidFill>
                    <a:schemeClr val="bg1"/>
                  </a:solidFill>
                  <a:latin typeface="Arial" panose="020B0604020202020204" pitchFamily="34" charset="0"/>
                  <a:ea typeface="NanumBarunGothic" panose="020B0603020101020101" pitchFamily="34" charset="-127"/>
                </a:rPr>
                <a:t>2</a:t>
              </a:r>
              <a:r>
                <a:rPr lang="en-HK" altLang="ko-KR" sz="1300" b="1" spc="-150" baseline="30000" dirty="0">
                  <a:solidFill>
                    <a:schemeClr val="bg1"/>
                  </a:solidFill>
                  <a:latin typeface="Arial" panose="020B0604020202020204" pitchFamily="34" charset="0"/>
                  <a:ea typeface="NanumBarunGothic" panose="020B0603020101020101" pitchFamily="34" charset="-127"/>
                </a:rPr>
                <a:t>nd</a:t>
              </a:r>
              <a:r>
                <a:rPr lang="ko-KR" altLang="en-US" sz="1300" b="1" spc="-150" dirty="0">
                  <a:solidFill>
                    <a:schemeClr val="bg1"/>
                  </a:solidFill>
                  <a:latin typeface="Arial" panose="020B0604020202020204" pitchFamily="34" charset="0"/>
                  <a:ea typeface="NanumBarunGothic" panose="020B0603020101020101" pitchFamily="34" charset="-127"/>
                </a:rPr>
                <a:t> </a:t>
              </a:r>
              <a:r>
                <a:rPr lang="en-US" altLang="ko-KR" sz="1300" b="1" spc="-150" dirty="0">
                  <a:solidFill>
                    <a:schemeClr val="bg1"/>
                  </a:solidFill>
                  <a:latin typeface="Arial" panose="020B0604020202020204" pitchFamily="34" charset="0"/>
                  <a:ea typeface="NanumBarunGothic" panose="020B0603020101020101" pitchFamily="34" charset="-127"/>
                </a:rPr>
                <a:t>phase)</a:t>
              </a:r>
            </a:p>
          </p:txBody>
        </p:sp>
        <p:sp>
          <p:nvSpPr>
            <p:cNvPr id="105" name="TextBox 104">
              <a:extLst>
                <a:ext uri="{FF2B5EF4-FFF2-40B4-BE49-F238E27FC236}">
                  <a16:creationId xmlns:a16="http://schemas.microsoft.com/office/drawing/2014/main" id="{19165F8A-619B-3E7F-54FB-A9229D5CEBAE}"/>
                </a:ext>
              </a:extLst>
            </p:cNvPr>
            <p:cNvSpPr txBox="1"/>
            <p:nvPr/>
          </p:nvSpPr>
          <p:spPr>
            <a:xfrm>
              <a:off x="-1599639" y="4978120"/>
              <a:ext cx="4759405" cy="688137"/>
            </a:xfrm>
            <a:prstGeom prst="rect">
              <a:avLst/>
            </a:prstGeom>
            <a:noFill/>
          </p:spPr>
          <p:txBody>
            <a:bodyPr wrap="square" rtlCol="0" anchor="ctr">
              <a:spAutoFit/>
            </a:bodyPr>
            <a:lstStyle/>
            <a:p>
              <a:pPr>
                <a:lnSpc>
                  <a:spcPct val="80000"/>
                </a:lnSpc>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Establishing </a:t>
              </a:r>
              <a:r>
                <a:rPr lang="en-HK" sz="1600" kern="100" dirty="0">
                  <a:latin typeface="Calibri" panose="020F0502020204030204" pitchFamily="34" charset="0"/>
                  <a:ea typeface="DengXian" panose="02010600030101010101" pitchFamily="2" charset="-122"/>
                  <a:cs typeface="Cordia New" panose="020B0304020202020204" pitchFamily="34" charset="-34"/>
                </a:rPr>
                <a:t>presence in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a therapeutic market</a:t>
              </a:r>
            </a:p>
            <a:p>
              <a:pPr>
                <a:lnSpc>
                  <a:spcPct val="80000"/>
                </a:lnSpc>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Research and development of additional therapies</a:t>
              </a:r>
            </a:p>
            <a:p>
              <a:pPr>
                <a:lnSpc>
                  <a:spcPct val="80000"/>
                </a:lnSpc>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Going public as a global bio company </a:t>
              </a:r>
            </a:p>
          </p:txBody>
        </p:sp>
      </p:grpSp>
      <p:cxnSp>
        <p:nvCxnSpPr>
          <p:cNvPr id="110" name="꺾인 연결선[E] 109">
            <a:extLst>
              <a:ext uri="{FF2B5EF4-FFF2-40B4-BE49-F238E27FC236}">
                <a16:creationId xmlns:a16="http://schemas.microsoft.com/office/drawing/2014/main" id="{4CFBBB1C-4CE7-36E3-D1E6-77BA1FBB9D1A}"/>
              </a:ext>
            </a:extLst>
          </p:cNvPr>
          <p:cNvCxnSpPr>
            <a:cxnSpLocks/>
            <a:stCxn id="72" idx="3"/>
            <a:endCxn id="88" idx="0"/>
          </p:cNvCxnSpPr>
          <p:nvPr/>
        </p:nvCxnSpPr>
        <p:spPr>
          <a:xfrm>
            <a:off x="4111298" y="4971629"/>
            <a:ext cx="923048" cy="3774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2BF79D94-9D97-8453-B74D-601CC35CC278}"/>
              </a:ext>
            </a:extLst>
          </p:cNvPr>
          <p:cNvCxnSpPr>
            <a:cxnSpLocks/>
            <a:stCxn id="95" idx="3"/>
            <a:endCxn id="89" idx="0"/>
          </p:cNvCxnSpPr>
          <p:nvPr/>
        </p:nvCxnSpPr>
        <p:spPr>
          <a:xfrm>
            <a:off x="5314012" y="3930476"/>
            <a:ext cx="1444120" cy="75907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4" name="꺾인 연결선[E] 113">
            <a:extLst>
              <a:ext uri="{FF2B5EF4-FFF2-40B4-BE49-F238E27FC236}">
                <a16:creationId xmlns:a16="http://schemas.microsoft.com/office/drawing/2014/main" id="{DA8A13C0-E371-857D-E2C5-E03240270A5A}"/>
              </a:ext>
            </a:extLst>
          </p:cNvPr>
          <p:cNvCxnSpPr>
            <a:cxnSpLocks/>
            <a:stCxn id="98" idx="3"/>
            <a:endCxn id="90" idx="0"/>
          </p:cNvCxnSpPr>
          <p:nvPr/>
        </p:nvCxnSpPr>
        <p:spPr>
          <a:xfrm>
            <a:off x="6351203" y="2580355"/>
            <a:ext cx="2249234" cy="14052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9" name="꺾인 연결선[E] 118">
            <a:extLst>
              <a:ext uri="{FF2B5EF4-FFF2-40B4-BE49-F238E27FC236}">
                <a16:creationId xmlns:a16="http://schemas.microsoft.com/office/drawing/2014/main" id="{A40EBB15-F067-6714-BDEA-757761155352}"/>
              </a:ext>
            </a:extLst>
          </p:cNvPr>
          <p:cNvCxnSpPr>
            <a:cxnSpLocks/>
            <a:stCxn id="104" idx="3"/>
            <a:endCxn id="91" idx="0"/>
          </p:cNvCxnSpPr>
          <p:nvPr/>
        </p:nvCxnSpPr>
        <p:spPr>
          <a:xfrm>
            <a:off x="8581627" y="1211173"/>
            <a:ext cx="1816447" cy="186526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DD43B0D4-A301-8D67-E481-42B5F3B1F5EE}"/>
              </a:ext>
            </a:extLst>
          </p:cNvPr>
          <p:cNvGrpSpPr/>
          <p:nvPr/>
        </p:nvGrpSpPr>
        <p:grpSpPr>
          <a:xfrm>
            <a:off x="1184164" y="281034"/>
            <a:ext cx="4552959" cy="740046"/>
            <a:chOff x="1085410" y="281034"/>
            <a:chExt cx="4552959" cy="740046"/>
          </a:xfrm>
        </p:grpSpPr>
        <p:sp>
          <p:nvSpPr>
            <p:cNvPr id="3" name="TextBox 2">
              <a:extLst>
                <a:ext uri="{FF2B5EF4-FFF2-40B4-BE49-F238E27FC236}">
                  <a16:creationId xmlns:a16="http://schemas.microsoft.com/office/drawing/2014/main" id="{B3E00DA7-0752-BD13-220F-A8460861A3EB}"/>
                </a:ext>
              </a:extLst>
            </p:cNvPr>
            <p:cNvSpPr txBox="1"/>
            <p:nvPr/>
          </p:nvSpPr>
          <p:spPr>
            <a:xfrm>
              <a:off x="1170821" y="682526"/>
              <a:ext cx="446754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(3) </a:t>
              </a:r>
              <a:r>
                <a:rPr lang="ko-KR" altLang="en-US" sz="16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Next</a:t>
              </a:r>
              <a:r>
                <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en-HK" altLang="ko-KR"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step </a:t>
              </a:r>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5" name="TextBox 4">
              <a:extLst>
                <a:ext uri="{FF2B5EF4-FFF2-40B4-BE49-F238E27FC236}">
                  <a16:creationId xmlns:a16="http://schemas.microsoft.com/office/drawing/2014/main" id="{3A6928E3-239B-F5F3-BFD9-479489BBB9C4}"/>
                </a:ext>
              </a:extLst>
            </p:cNvPr>
            <p:cNvSpPr txBox="1"/>
            <p:nvPr/>
          </p:nvSpPr>
          <p:spPr>
            <a:xfrm>
              <a:off x="1085410" y="281034"/>
              <a:ext cx="3839639" cy="400110"/>
            </a:xfrm>
            <a:prstGeom prst="rect">
              <a:avLst/>
            </a:prstGeom>
            <a:noFill/>
          </p:spPr>
          <p:txBody>
            <a:bodyPr wrap="square" rtlCol="0" anchor="ctr">
              <a:spAutoFit/>
            </a:bodyPr>
            <a:lstStyle/>
            <a:p>
              <a:r>
                <a:rPr lang="en-HK" altLang="ko-KR" sz="2000" b="1" spc="-150" dirty="0">
                  <a:solidFill>
                    <a:srgbClr val="191B3F"/>
                  </a:solidFill>
                  <a:latin typeface="Arial" panose="020B0604020202020204" pitchFamily="34" charset="0"/>
                  <a:ea typeface="NanumBarunGothic" panose="020B0603020101020101" pitchFamily="34" charset="-127"/>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Launch</a:t>
              </a:r>
              <a:r>
                <a:rPr lang="ko-KR" altLang="en-US" sz="20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 </a:t>
              </a:r>
              <a:r>
                <a:rPr lang="ko-KR" altLang="en-US" sz="20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Planning</a:t>
              </a:r>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spTree>
    <p:extLst>
      <p:ext uri="{BB962C8B-B14F-4D97-AF65-F5344CB8AC3E}">
        <p14:creationId xmlns:p14="http://schemas.microsoft.com/office/powerpoint/2010/main" val="2253617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해파리, 강장동물, 무척추 동물, 생물 발광이(가) 표시된 사진&#10;&#10;자동 생성된 설명">
            <a:extLst>
              <a:ext uri="{FF2B5EF4-FFF2-40B4-BE49-F238E27FC236}">
                <a16:creationId xmlns:a16="http://schemas.microsoft.com/office/drawing/2014/main" id="{0A1A62DE-042C-A75A-60C4-3A50E80ED28D}"/>
              </a:ext>
            </a:extLst>
          </p:cNvPr>
          <p:cNvPicPr>
            <a:picLocks noChangeAspect="1"/>
          </p:cNvPicPr>
          <p:nvPr/>
        </p:nvPicPr>
        <p:blipFill rotWithShape="1">
          <a:blip r:embed="rId2">
            <a:duotone>
              <a:prstClr val="black"/>
              <a:schemeClr val="accent1">
                <a:tint val="45000"/>
                <a:satMod val="400000"/>
              </a:schemeClr>
            </a:duotone>
          </a:blip>
          <a:srcRect t="11612" b="4134"/>
          <a:stretch/>
        </p:blipFill>
        <p:spPr>
          <a:xfrm>
            <a:off x="20" y="1282"/>
            <a:ext cx="12191980" cy="6856718"/>
          </a:xfrm>
          <a:prstGeom prst="rect">
            <a:avLst/>
          </a:prstGeom>
        </p:spPr>
      </p:pic>
      <p:grpSp>
        <p:nvGrpSpPr>
          <p:cNvPr id="9" name="그룹 8">
            <a:extLst>
              <a:ext uri="{FF2B5EF4-FFF2-40B4-BE49-F238E27FC236}">
                <a16:creationId xmlns:a16="http://schemas.microsoft.com/office/drawing/2014/main" id="{BC176A15-9E4D-A70C-D9B6-7873BA6C3C1B}"/>
              </a:ext>
            </a:extLst>
          </p:cNvPr>
          <p:cNvGrpSpPr/>
          <p:nvPr/>
        </p:nvGrpSpPr>
        <p:grpSpPr>
          <a:xfrm>
            <a:off x="762000" y="2349914"/>
            <a:ext cx="5052843" cy="1947713"/>
            <a:chOff x="1107357" y="2163346"/>
            <a:chExt cx="2832161" cy="1091708"/>
          </a:xfrm>
        </p:grpSpPr>
        <p:sp>
          <p:nvSpPr>
            <p:cNvPr id="12" name="TextBox 11">
              <a:extLst>
                <a:ext uri="{FF2B5EF4-FFF2-40B4-BE49-F238E27FC236}">
                  <a16:creationId xmlns:a16="http://schemas.microsoft.com/office/drawing/2014/main" id="{86DBA515-FCC3-53EA-A7E1-031B52B12C0A}"/>
                </a:ext>
              </a:extLst>
            </p:cNvPr>
            <p:cNvSpPr txBox="1"/>
            <p:nvPr/>
          </p:nvSpPr>
          <p:spPr>
            <a:xfrm>
              <a:off x="1107357" y="2163346"/>
              <a:ext cx="579119" cy="810802"/>
            </a:xfrm>
            <a:prstGeom prst="rect">
              <a:avLst/>
            </a:prstGeom>
            <a:noFill/>
          </p:spPr>
          <p:txBody>
            <a:bodyPr wrap="square" rtlCol="0">
              <a:spAutoFit/>
            </a:bodyPr>
            <a:lstStyle/>
            <a:p>
              <a:pPr algn="ctr"/>
              <a:r>
                <a:rPr lang="en-US" altLang="ko-KR" sz="4400" b="1" spc="-150" dirty="0">
                  <a:latin typeface="Arial" panose="020B0604020202020204" pitchFamily="34" charset="0"/>
                  <a:ea typeface="NanumBarunGothic" panose="020B0603020101020101" pitchFamily="34" charset="-127"/>
                </a:rPr>
                <a:t>0</a:t>
              </a:r>
            </a:p>
            <a:p>
              <a:pPr algn="ctr"/>
              <a:r>
                <a:rPr lang="en-US" altLang="ko-KR" sz="4400" b="1" spc="-150" dirty="0">
                  <a:latin typeface="Arial" panose="020B0604020202020204" pitchFamily="34" charset="0"/>
                  <a:ea typeface="NanumBarunGothic" panose="020B0603020101020101" pitchFamily="34" charset="-127"/>
                </a:rPr>
                <a:t>6</a:t>
              </a:r>
            </a:p>
          </p:txBody>
        </p:sp>
        <p:sp>
          <p:nvSpPr>
            <p:cNvPr id="13" name="TextBox 12">
              <a:extLst>
                <a:ext uri="{FF2B5EF4-FFF2-40B4-BE49-F238E27FC236}">
                  <a16:creationId xmlns:a16="http://schemas.microsoft.com/office/drawing/2014/main" id="{6167A579-DC43-D61C-EC3D-22857CC2DFF3}"/>
                </a:ext>
              </a:extLst>
            </p:cNvPr>
            <p:cNvSpPr txBox="1"/>
            <p:nvPr/>
          </p:nvSpPr>
          <p:spPr>
            <a:xfrm>
              <a:off x="1686476" y="2779499"/>
              <a:ext cx="2253042" cy="475555"/>
            </a:xfrm>
            <a:prstGeom prst="rect">
              <a:avLst/>
            </a:prstGeom>
            <a:noFill/>
          </p:spPr>
          <p:txBody>
            <a:bodyPr wrap="square" rtlCol="0" anchor="ctr">
              <a:spAutoFit/>
            </a:bodyPr>
            <a:lstStyle/>
            <a:p>
              <a:pPr>
                <a:lnSpc>
                  <a:spcPct val="130000"/>
                </a:lnSpc>
              </a:pPr>
              <a:r>
                <a:rPr lang="en-US" altLang="ko-KR" sz="2000" spc="-150" dirty="0">
                  <a:solidFill>
                    <a:schemeClr val="bg1"/>
                  </a:solidFill>
                  <a:latin typeface="Arial" panose="020B0604020202020204" pitchFamily="34" charset="0"/>
                  <a:ea typeface="NanumBarunGothic" panose="020B0603020101020101" pitchFamily="34" charset="-127"/>
                </a:rPr>
                <a:t>(1) </a:t>
              </a:r>
              <a:r>
                <a:rPr lang="ko-KR" altLang="en-US" sz="2000" spc="-150" dirty="0">
                  <a:solidFill>
                    <a:schemeClr val="bg1"/>
                  </a:solidFill>
                  <a:latin typeface="Arial" panose="020B0604020202020204" pitchFamily="34" charset="0"/>
                  <a:ea typeface="NanumBarunGothic" panose="020B0603020101020101" pitchFamily="34" charset="-127"/>
                </a:rPr>
                <a:t>Product sales plan</a:t>
              </a:r>
              <a:endParaRPr lang="en-US" altLang="ko-KR" sz="2000" spc="-150" dirty="0">
                <a:solidFill>
                  <a:schemeClr val="bg1"/>
                </a:solidFill>
                <a:latin typeface="Arial" panose="020B0604020202020204" pitchFamily="34" charset="0"/>
                <a:ea typeface="NanumBarunGothic" panose="020B0603020101020101" pitchFamily="34" charset="-127"/>
              </a:endParaRPr>
            </a:p>
            <a:p>
              <a:pPr>
                <a:lnSpc>
                  <a:spcPct val="130000"/>
                </a:lnSpc>
              </a:pPr>
              <a:r>
                <a:rPr lang="en-US" altLang="ko-KR" sz="2000" spc="-150" dirty="0">
                  <a:solidFill>
                    <a:schemeClr val="bg1"/>
                  </a:solidFill>
                  <a:latin typeface="Arial" panose="020B0604020202020204" pitchFamily="34" charset="0"/>
                  <a:ea typeface="NanumBarunGothic" panose="020B0603020101020101" pitchFamily="34" charset="-127"/>
                </a:rPr>
                <a:t>(2) Annual </a:t>
              </a:r>
              <a:r>
                <a:rPr lang="ko-KR" altLang="en-US" sz="2000" spc="-150" dirty="0" err="1">
                  <a:solidFill>
                    <a:schemeClr val="bg1"/>
                  </a:solidFill>
                  <a:latin typeface="Arial" panose="020B0604020202020204" pitchFamily="34" charset="0"/>
                  <a:ea typeface="NanumBarunGothic" panose="020B0603020101020101" pitchFamily="34" charset="-127"/>
                </a:rPr>
                <a:t>Sales</a:t>
              </a:r>
              <a:endParaRPr lang="en-US" altLang="ko-KR" sz="2000" spc="-150" dirty="0">
                <a:solidFill>
                  <a:schemeClr val="bg1"/>
                </a:solidFill>
                <a:latin typeface="Arial" panose="020B0604020202020204" pitchFamily="34" charset="0"/>
                <a:ea typeface="NanumBarunGothic" panose="020B0603020101020101" pitchFamily="34" charset="-127"/>
              </a:endParaRPr>
            </a:p>
          </p:txBody>
        </p:sp>
        <p:sp>
          <p:nvSpPr>
            <p:cNvPr id="14" name="TextBox 13">
              <a:extLst>
                <a:ext uri="{FF2B5EF4-FFF2-40B4-BE49-F238E27FC236}">
                  <a16:creationId xmlns:a16="http://schemas.microsoft.com/office/drawing/2014/main" id="{77B14000-4EE9-C945-67BE-55C0AF8E48F3}"/>
                </a:ext>
              </a:extLst>
            </p:cNvPr>
            <p:cNvSpPr txBox="1"/>
            <p:nvPr/>
          </p:nvSpPr>
          <p:spPr>
            <a:xfrm>
              <a:off x="1686476" y="2212943"/>
              <a:ext cx="2253042" cy="634409"/>
            </a:xfrm>
            <a:prstGeom prst="rect">
              <a:avLst/>
            </a:prstGeom>
            <a:noFill/>
          </p:spPr>
          <p:txBody>
            <a:bodyPr wrap="square" rtlCol="0">
              <a:spAutoFit/>
            </a:bodyPr>
            <a:lstStyle/>
            <a:p>
              <a:pPr>
                <a:lnSpc>
                  <a:spcPct val="150000"/>
                </a:lnSpc>
                <a:spcAft>
                  <a:spcPts val="600"/>
                </a:spcAft>
              </a:pPr>
              <a:r>
                <a:rPr lang="ko-KR" altLang="en-US" sz="2400" b="1" spc="-150" dirty="0">
                  <a:solidFill>
                    <a:srgbClr val="FFC000"/>
                  </a:solidFill>
                  <a:latin typeface="Arial" panose="020B0604020202020204" pitchFamily="34" charset="0"/>
                  <a:ea typeface="NanumBarunGothic" panose="020B0603020101020101" pitchFamily="34" charset="-127"/>
                </a:rPr>
                <a:t>Product sales and </a:t>
              </a:r>
              <a:r>
                <a:rPr lang="ko-KR" altLang="en-US" sz="2400" b="1" spc="-150" dirty="0" err="1">
                  <a:solidFill>
                    <a:srgbClr val="FFC000"/>
                  </a:solidFill>
                  <a:latin typeface="Arial" panose="020B0604020202020204" pitchFamily="34" charset="0"/>
                  <a:ea typeface="NanumBarunGothic" panose="020B0603020101020101" pitchFamily="34" charset="-127"/>
                </a:rPr>
                <a:t>revenue</a:t>
              </a:r>
              <a:r>
                <a:rPr lang="ko-KR" altLang="en-US" sz="2400" b="1" spc="-150" dirty="0">
                  <a:solidFill>
                    <a:srgbClr val="FFC000"/>
                  </a:solidFill>
                  <a:latin typeface="Arial" panose="020B0604020202020204" pitchFamily="34" charset="0"/>
                  <a:ea typeface="NanumBarunGothic" panose="020B0603020101020101" pitchFamily="34" charset="-127"/>
                </a:rPr>
                <a:t> </a:t>
              </a:r>
              <a:r>
                <a:rPr lang="en-HK" altLang="ko-KR" sz="2400" b="1" spc="-150" dirty="0">
                  <a:solidFill>
                    <a:schemeClr val="bg1"/>
                  </a:solidFill>
                  <a:latin typeface="Arial" panose="020B0604020202020204" pitchFamily="34" charset="0"/>
                  <a:ea typeface="NanumBarunGothic" panose="020B0603020101020101" pitchFamily="34" charset="-127"/>
                </a:rPr>
                <a:t>P</a:t>
              </a:r>
              <a:r>
                <a:rPr lang="ko-KR" altLang="en-US" sz="2400" b="1" spc="-150" dirty="0">
                  <a:solidFill>
                    <a:schemeClr val="bg1"/>
                  </a:solidFill>
                  <a:latin typeface="Arial" panose="020B0604020202020204" pitchFamily="34" charset="0"/>
                  <a:ea typeface="NanumBarunGothic" panose="020B0603020101020101" pitchFamily="34" charset="-127"/>
                </a:rPr>
                <a:t>lanning</a:t>
              </a:r>
              <a:endParaRPr lang="en-US" altLang="ko-KR" sz="2400" b="1" spc="-150" dirty="0">
                <a:solidFill>
                  <a:schemeClr val="bg1"/>
                </a:solidFill>
                <a:latin typeface="Arial" panose="020B0604020202020204" pitchFamily="34" charset="0"/>
                <a:ea typeface="NanumBarunGothic" panose="020B0603020101020101" pitchFamily="34" charset="-127"/>
              </a:endParaRPr>
            </a:p>
          </p:txBody>
        </p:sp>
      </p:grpSp>
    </p:spTree>
    <p:extLst>
      <p:ext uri="{BB962C8B-B14F-4D97-AF65-F5344CB8AC3E}">
        <p14:creationId xmlns:p14="http://schemas.microsoft.com/office/powerpoint/2010/main" val="3648949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오른쪽 화살표[R] 10">
            <a:extLst>
              <a:ext uri="{FF2B5EF4-FFF2-40B4-BE49-F238E27FC236}">
                <a16:creationId xmlns:a16="http://schemas.microsoft.com/office/drawing/2014/main" id="{24F17DE5-F8B2-EC34-28C5-76039DA3D57A}"/>
              </a:ext>
            </a:extLst>
          </p:cNvPr>
          <p:cNvSpPr/>
          <p:nvPr/>
        </p:nvSpPr>
        <p:spPr>
          <a:xfrm>
            <a:off x="-1724025" y="2782570"/>
            <a:ext cx="13487400" cy="3347720"/>
          </a:xfrm>
          <a:prstGeom prst="rightArrow">
            <a:avLst/>
          </a:prstGeom>
          <a:gradFill flip="none" rotWithShape="1">
            <a:gsLst>
              <a:gs pos="0">
                <a:schemeClr val="bg1">
                  <a:alpha val="0"/>
                </a:schemeClr>
              </a:gs>
              <a:gs pos="100000">
                <a:schemeClr val="accent4">
                  <a:lumMod val="40000"/>
                  <a:lumOff val="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nvGrpSpPr>
          <p:cNvPr id="36" name="그룹 35">
            <a:extLst>
              <a:ext uri="{FF2B5EF4-FFF2-40B4-BE49-F238E27FC236}">
                <a16:creationId xmlns:a16="http://schemas.microsoft.com/office/drawing/2014/main" id="{19ECF494-E5E4-A0A4-6C1E-1F5B057FE5C2}"/>
              </a:ext>
            </a:extLst>
          </p:cNvPr>
          <p:cNvGrpSpPr/>
          <p:nvPr/>
        </p:nvGrpSpPr>
        <p:grpSpPr>
          <a:xfrm>
            <a:off x="9088121" y="332740"/>
            <a:ext cx="2823210" cy="934660"/>
            <a:chOff x="9088121" y="332740"/>
            <a:chExt cx="2823210" cy="934660"/>
          </a:xfrm>
        </p:grpSpPr>
        <p:sp>
          <p:nvSpPr>
            <p:cNvPr id="4" name="TextBox 3">
              <a:extLst>
                <a:ext uri="{FF2B5EF4-FFF2-40B4-BE49-F238E27FC236}">
                  <a16:creationId xmlns:a16="http://schemas.microsoft.com/office/drawing/2014/main" id="{15420614-76F7-854F-D8FD-923FBAF5FB3A}"/>
                </a:ext>
              </a:extLst>
            </p:cNvPr>
            <p:cNvSpPr txBox="1"/>
            <p:nvPr/>
          </p:nvSpPr>
          <p:spPr>
            <a:xfrm>
              <a:off x="9088121" y="332740"/>
              <a:ext cx="2823210"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1955" y="682625"/>
              <a:ext cx="247078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035" y="209550"/>
            <a:ext cx="1478280" cy="1015365"/>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06</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69364" y="332710"/>
            <a:ext cx="5131435" cy="688370"/>
            <a:chOff x="1269364" y="332710"/>
            <a:chExt cx="5131435" cy="688370"/>
          </a:xfrm>
        </p:grpSpPr>
        <p:sp>
          <p:nvSpPr>
            <p:cNvPr id="32" name="TextBox 31">
              <a:extLst>
                <a:ext uri="{FF2B5EF4-FFF2-40B4-BE49-F238E27FC236}">
                  <a16:creationId xmlns:a16="http://schemas.microsoft.com/office/drawing/2014/main" id="{C8E19C7D-5E09-28A3-F7CD-0F76CED7F1A3}"/>
                </a:ext>
              </a:extLst>
            </p:cNvPr>
            <p:cNvSpPr txBox="1"/>
            <p:nvPr/>
          </p:nvSpPr>
          <p:spPr>
            <a:xfrm>
              <a:off x="1269365" y="682625"/>
              <a:ext cx="4467860" cy="33845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(1) </a:t>
              </a:r>
              <a:r>
                <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 sales plan</a:t>
              </a:r>
            </a:p>
          </p:txBody>
        </p:sp>
        <p:sp>
          <p:nvSpPr>
            <p:cNvPr id="33" name="TextBox 32">
              <a:extLst>
                <a:ext uri="{FF2B5EF4-FFF2-40B4-BE49-F238E27FC236}">
                  <a16:creationId xmlns:a16="http://schemas.microsoft.com/office/drawing/2014/main" id="{58F8DF08-A98E-0D61-F663-6FA9846D2F41}"/>
                </a:ext>
              </a:extLst>
            </p:cNvPr>
            <p:cNvSpPr txBox="1"/>
            <p:nvPr/>
          </p:nvSpPr>
          <p:spPr>
            <a:xfrm>
              <a:off x="1269364" y="332710"/>
              <a:ext cx="5131435" cy="400110"/>
            </a:xfrm>
            <a:prstGeom prst="rect">
              <a:avLst/>
            </a:prstGeom>
            <a:noFill/>
          </p:spPr>
          <p:txBody>
            <a:bodyPr wrap="square" rtlCol="0" anchor="ctr">
              <a:spAutoFit/>
            </a:bodyPr>
            <a:lstStyle/>
            <a:p>
              <a:r>
                <a:rPr lang="ko-KR" altLang="en-US" sz="2000" b="1" spc="-150" dirty="0" err="1">
                  <a:solidFill>
                    <a:schemeClr val="tx1"/>
                  </a:solidFill>
                  <a:latin typeface="Arial" panose="020B0604020202020204" pitchFamily="34" charset="0"/>
                  <a:ea typeface="NanumBarunGothic" panose="020B0603020101020101" pitchFamily="34" charset="-127"/>
                </a:rPr>
                <a:t>Product</a:t>
              </a:r>
              <a:r>
                <a:rPr lang="ko-KR" altLang="en-US" sz="2000" b="1" spc="-150" dirty="0">
                  <a:solidFill>
                    <a:schemeClr val="tx1"/>
                  </a:solidFill>
                  <a:latin typeface="Arial" panose="020B0604020202020204" pitchFamily="34" charset="0"/>
                  <a:ea typeface="NanumBarunGothic" panose="020B0603020101020101" pitchFamily="34" charset="-127"/>
                </a:rPr>
                <a:t> </a:t>
              </a:r>
              <a:r>
                <a:rPr lang="ko-KR" altLang="en-US" sz="2000" b="1" spc="-150" dirty="0" err="1">
                  <a:solidFill>
                    <a:schemeClr val="tx1"/>
                  </a:solidFill>
                  <a:latin typeface="Arial" panose="020B0604020202020204" pitchFamily="34" charset="0"/>
                  <a:ea typeface="NanumBarunGothic" panose="020B0603020101020101" pitchFamily="34" charset="-127"/>
                </a:rPr>
                <a:t>sales</a:t>
              </a:r>
              <a:r>
                <a:rPr lang="ko-KR" altLang="en-US" sz="2000" b="1" spc="-150" dirty="0">
                  <a:solidFill>
                    <a:schemeClr val="tx1"/>
                  </a:solidFill>
                  <a:latin typeface="Arial" panose="020B0604020202020204" pitchFamily="34" charset="0"/>
                  <a:ea typeface="NanumBarunGothic" panose="020B0603020101020101" pitchFamily="34" charset="-127"/>
                </a:rPr>
                <a:t> and </a:t>
              </a:r>
              <a:r>
                <a:rPr lang="ko-KR" altLang="en-US" sz="2000" b="1" spc="-150" dirty="0" err="1">
                  <a:solidFill>
                    <a:schemeClr val="tx1"/>
                  </a:solidFill>
                  <a:latin typeface="Arial" panose="020B0604020202020204" pitchFamily="34" charset="0"/>
                  <a:ea typeface="NanumBarunGothic" panose="020B0603020101020101" pitchFamily="34" charset="-127"/>
                </a:rPr>
                <a:t>revenue</a:t>
              </a:r>
              <a:endParaRPr lang="en-US" altLang="ko-KR" sz="2000" b="1" spc="-150" dirty="0">
                <a:solidFill>
                  <a:schemeClr val="tx1"/>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055" y="682625"/>
            <a:ext cx="4838065"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graphicFrame>
        <p:nvGraphicFramePr>
          <p:cNvPr id="2" name="차트 1">
            <a:extLst>
              <a:ext uri="{FF2B5EF4-FFF2-40B4-BE49-F238E27FC236}">
                <a16:creationId xmlns:a16="http://schemas.microsoft.com/office/drawing/2014/main" id="{CADCD395-B4B9-4E0D-08F2-3F61EF875570}"/>
              </a:ext>
            </a:extLst>
          </p:cNvPr>
          <p:cNvGraphicFramePr>
            <a:graphicFrameLocks noGrp="1"/>
          </p:cNvGraphicFramePr>
          <p:nvPr>
            <p:extLst>
              <p:ext uri="{D42A27DB-BD31-4B8C-83A1-F6EECF244321}">
                <p14:modId xmlns:p14="http://schemas.microsoft.com/office/powerpoint/2010/main" val="2131266223"/>
              </p:ext>
            </p:extLst>
          </p:nvPr>
        </p:nvGraphicFramePr>
        <p:xfrm>
          <a:off x="4210050" y="2981325"/>
          <a:ext cx="6887845" cy="295021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A4154475-B9F3-F3CD-4C00-FFC2ADBB1FC2}"/>
              </a:ext>
            </a:extLst>
          </p:cNvPr>
          <p:cNvSpPr txBox="1"/>
          <p:nvPr/>
        </p:nvSpPr>
        <p:spPr>
          <a:xfrm>
            <a:off x="711834" y="1603794"/>
            <a:ext cx="10718165" cy="1036181"/>
          </a:xfrm>
          <a:prstGeom prst="rect">
            <a:avLst/>
          </a:prstGeom>
          <a:noFill/>
        </p:spPr>
        <p:txBody>
          <a:bodyPr wrap="square" rtlCol="0" anchor="ctr">
            <a:spAutoFit/>
          </a:bodyPr>
          <a:lstStyle/>
          <a:p>
            <a:pPr marL="285750" indent="-285750">
              <a:spcAft>
                <a:spcPts val="800"/>
              </a:spcAft>
              <a:buFont typeface="Wingdings" panose="05000000000000000000" pitchFamily="2" charset="2"/>
              <a:buChar char="ü"/>
            </a:pPr>
            <a:r>
              <a:rPr lang="en-HK" sz="1600" kern="100" dirty="0">
                <a:effectLst/>
                <a:latin typeface="Arial" panose="020B0604020202020204" pitchFamily="34" charset="0"/>
                <a:ea typeface="DengXian" panose="02010600030101010101" pitchFamily="2" charset="-122"/>
                <a:cs typeface="Cordia New" panose="020B0304020202020204" pitchFamily="34" charset="-34"/>
              </a:rPr>
              <a:t>Exosome skin boosters are available for immediate delivery, especially for </a:t>
            </a:r>
            <a:r>
              <a:rPr lang="en-US" sz="1600" kern="100" dirty="0">
                <a:effectLst/>
                <a:latin typeface="Arial" panose="020B0604020202020204" pitchFamily="34" charset="0"/>
                <a:ea typeface="DengXian" panose="02010600030101010101" pitchFamily="2" charset="-122"/>
                <a:cs typeface="Cordia New" panose="020B0304020202020204" pitchFamily="34" charset="-34"/>
              </a:rPr>
              <a:t>plastic</a:t>
            </a:r>
            <a:r>
              <a:rPr lang="en-HK" sz="1600" kern="100" dirty="0">
                <a:effectLst/>
                <a:latin typeface="Arial" panose="020B0604020202020204" pitchFamily="34" charset="0"/>
                <a:ea typeface="DengXian" panose="02010600030101010101" pitchFamily="2" charset="-122"/>
                <a:cs typeface="Cordia New" panose="020B0304020202020204" pitchFamily="34" charset="-34"/>
              </a:rPr>
              <a:t> surgery and dermatology</a:t>
            </a:r>
            <a:endParaRPr lang="en-HK" sz="1600" kern="100" dirty="0">
              <a:effectLst/>
              <a:latin typeface="Calibri" panose="020F0502020204030204" pitchFamily="34" charset="0"/>
              <a:ea typeface="DengXian" panose="02010600030101010101" pitchFamily="2" charset="-122"/>
              <a:cs typeface="Cordia New" panose="020B0304020202020204" pitchFamily="34" charset="-34"/>
            </a:endParaRPr>
          </a:p>
          <a:p>
            <a:pPr marL="285750" indent="-285750">
              <a:spcAft>
                <a:spcPts val="800"/>
              </a:spcAft>
              <a:buFont typeface="Wingdings" panose="05000000000000000000" pitchFamily="2" charset="2"/>
              <a:buChar char="ü"/>
            </a:pPr>
            <a:r>
              <a:rPr lang="en-HK" sz="1600" kern="100" dirty="0">
                <a:effectLst/>
                <a:latin typeface="Arial" panose="020B0604020202020204" pitchFamily="34" charset="0"/>
                <a:ea typeface="DengXian" panose="02010600030101010101" pitchFamily="2" charset="-122"/>
                <a:cs typeface="Cordia New" panose="020B0304020202020204" pitchFamily="34" charset="-34"/>
              </a:rPr>
              <a:t>National dermatology growth has been </a:t>
            </a:r>
            <a:r>
              <a:rPr lang="en-US" sz="1600" kern="100" dirty="0">
                <a:effectLst/>
                <a:latin typeface="Arial" panose="020B0604020202020204" pitchFamily="34" charset="0"/>
                <a:ea typeface="DengXian" panose="02010600030101010101" pitchFamily="2" charset="-122"/>
                <a:cs typeface="Cordia New" panose="020B0304020202020204" pitchFamily="34" charset="-34"/>
              </a:rPr>
              <a:t>34% over the </a:t>
            </a:r>
            <a:r>
              <a:rPr lang="en-HK" sz="1600" kern="100" dirty="0">
                <a:effectLst/>
                <a:latin typeface="Arial" panose="020B0604020202020204" pitchFamily="34" charset="0"/>
                <a:ea typeface="DengXian" panose="02010600030101010101" pitchFamily="2" charset="-122"/>
                <a:cs typeface="Cordia New" panose="020B0304020202020204" pitchFamily="34" charset="-34"/>
              </a:rPr>
              <a:t>past </a:t>
            </a:r>
            <a:r>
              <a:rPr lang="en-US" sz="1600" kern="100" dirty="0">
                <a:effectLst/>
                <a:latin typeface="Arial" panose="020B0604020202020204" pitchFamily="34" charset="0"/>
                <a:ea typeface="DengXian" panose="02010600030101010101" pitchFamily="2" charset="-122"/>
                <a:cs typeface="Cordia New" panose="020B0304020202020204" pitchFamily="34" charset="-34"/>
              </a:rPr>
              <a:t>decade, with </a:t>
            </a:r>
            <a:r>
              <a:rPr lang="en-HK" sz="1600" kern="100" dirty="0">
                <a:effectLst/>
                <a:latin typeface="Arial" panose="020B0604020202020204" pitchFamily="34" charset="0"/>
                <a:ea typeface="DengXian" panose="02010600030101010101" pitchFamily="2" charset="-122"/>
                <a:cs typeface="Cordia New" panose="020B0304020202020204" pitchFamily="34" charset="-34"/>
              </a:rPr>
              <a:t>plastic surgery at </a:t>
            </a:r>
            <a:r>
              <a:rPr lang="en-US" sz="1600" kern="100" dirty="0">
                <a:effectLst/>
                <a:latin typeface="Arial" panose="020B0604020202020204" pitchFamily="34" charset="0"/>
                <a:ea typeface="DengXian" panose="02010600030101010101" pitchFamily="2" charset="-122"/>
                <a:cs typeface="Cordia New" panose="020B0304020202020204" pitchFamily="34" charset="-34"/>
              </a:rPr>
              <a:t>30%.</a:t>
            </a:r>
            <a:endParaRPr lang="en-HK" sz="1600" kern="100" dirty="0">
              <a:effectLst/>
              <a:latin typeface="Calibri" panose="020F0502020204030204" pitchFamily="34" charset="0"/>
              <a:ea typeface="DengXian" panose="02010600030101010101" pitchFamily="2" charset="-122"/>
              <a:cs typeface="Cordia New" panose="020B0304020202020204" pitchFamily="34" charset="-34"/>
            </a:endParaRPr>
          </a:p>
          <a:p>
            <a:pPr marL="285750" indent="-285750">
              <a:spcAft>
                <a:spcPts val="800"/>
              </a:spcAft>
              <a:buFont typeface="Wingdings" panose="05000000000000000000" pitchFamily="2" charset="2"/>
              <a:buChar char="ü"/>
            </a:pPr>
            <a:r>
              <a:rPr lang="en-HK" sz="1600" kern="100" dirty="0">
                <a:effectLst/>
                <a:latin typeface="Arial" panose="020B0604020202020204" pitchFamily="34" charset="0"/>
                <a:ea typeface="DengXian" panose="02010600030101010101" pitchFamily="2" charset="-122"/>
                <a:cs typeface="Cordia New" panose="020B0304020202020204" pitchFamily="34" charset="-34"/>
              </a:rPr>
              <a:t>Sell products to the ever-growing domestic </a:t>
            </a:r>
            <a:r>
              <a:rPr lang="en-US" sz="1600" kern="100" dirty="0">
                <a:effectLst/>
                <a:latin typeface="Arial" panose="020B0604020202020204" pitchFamily="34" charset="0"/>
                <a:ea typeface="DengXian" panose="02010600030101010101" pitchFamily="2" charset="-122"/>
                <a:cs typeface="Cordia New" panose="020B0304020202020204" pitchFamily="34" charset="-34"/>
              </a:rPr>
              <a:t>dermatology/plastic</a:t>
            </a:r>
            <a:r>
              <a:rPr lang="en-HK" sz="1600" kern="100" dirty="0">
                <a:effectLst/>
                <a:latin typeface="Arial" panose="020B0604020202020204" pitchFamily="34" charset="0"/>
                <a:ea typeface="DengXian" panose="02010600030101010101" pitchFamily="2" charset="-122"/>
                <a:cs typeface="Cordia New" panose="020B0304020202020204" pitchFamily="34" charset="-34"/>
              </a:rPr>
              <a:t> surgery market</a:t>
            </a:r>
            <a:endParaRPr lang="en-HK" sz="1600" kern="100" dirty="0">
              <a:effectLst/>
              <a:latin typeface="Calibri" panose="020F0502020204030204" pitchFamily="34" charset="0"/>
              <a:ea typeface="DengXian" panose="02010600030101010101" pitchFamily="2" charset="-122"/>
              <a:cs typeface="Cordia New" panose="020B0304020202020204" pitchFamily="34" charset="-34"/>
            </a:endParaRPr>
          </a:p>
        </p:txBody>
      </p:sp>
      <p:pic>
        <p:nvPicPr>
          <p:cNvPr id="40" name="그림 30"/>
          <p:cNvPicPr>
            <a:picLocks/>
          </p:cNvPicPr>
          <p:nvPr/>
        </p:nvPicPr>
        <p:blipFill rotWithShape="1">
          <a:blip r:embed="rId3" cstate="hqprint">
            <a:extLst>
              <a:ext uri="{28A0092B-C50C-407E-A947-70E740481C1C}">
                <a14:useLocalDpi xmlns:a14="http://schemas.microsoft.com/office/drawing/2010/main"/>
              </a:ext>
            </a:extLst>
          </a:blip>
          <a:stretch>
            <a:fillRect/>
          </a:stretch>
        </p:blipFill>
        <p:spPr>
          <a:xfrm>
            <a:off x="356235" y="3531870"/>
            <a:ext cx="3429635" cy="1844675"/>
          </a:xfrm>
          <a:prstGeom prst="rect">
            <a:avLst/>
          </a:prstGeom>
          <a:noFill/>
        </p:spPr>
      </p:pic>
    </p:spTree>
    <p:extLst>
      <p:ext uri="{BB962C8B-B14F-4D97-AF65-F5344CB8AC3E}">
        <p14:creationId xmlns:p14="http://schemas.microsoft.com/office/powerpoint/2010/main" val="926251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088121" y="332740"/>
            <a:ext cx="2823210" cy="934660"/>
            <a:chOff x="9088121" y="332740"/>
            <a:chExt cx="2823210" cy="934660"/>
          </a:xfrm>
        </p:grpSpPr>
        <p:sp>
          <p:nvSpPr>
            <p:cNvPr id="4" name="TextBox 3">
              <a:extLst>
                <a:ext uri="{FF2B5EF4-FFF2-40B4-BE49-F238E27FC236}">
                  <a16:creationId xmlns:a16="http://schemas.microsoft.com/office/drawing/2014/main" id="{15420614-76F7-854F-D8FD-923FBAF5FB3A}"/>
                </a:ext>
              </a:extLst>
            </p:cNvPr>
            <p:cNvSpPr txBox="1"/>
            <p:nvPr/>
          </p:nvSpPr>
          <p:spPr>
            <a:xfrm>
              <a:off x="9088121" y="332740"/>
              <a:ext cx="2823210"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1955" y="682625"/>
              <a:ext cx="247078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035" y="209550"/>
            <a:ext cx="1478280" cy="1015365"/>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06</a:t>
            </a: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055" y="682625"/>
            <a:ext cx="4838065"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8" name="TextBox 7"/>
          <p:cNvSpPr txBox="1">
            <a:spLocks/>
          </p:cNvSpPr>
          <p:nvPr/>
        </p:nvSpPr>
        <p:spPr>
          <a:xfrm>
            <a:off x="609600" y="1257524"/>
            <a:ext cx="10633710" cy="1200329"/>
          </a:xfrm>
          <a:prstGeom prst="rect">
            <a:avLst/>
          </a:prstGeom>
          <a:noFill/>
        </p:spPr>
        <p:txBody>
          <a:bodyPr vert="horz" wrap="square" lIns="91440" tIns="45720" rIns="91440" bIns="45720" numCol="1" anchor="ctr">
            <a:spAutoFit/>
          </a:bodyPr>
          <a:lstStyle/>
          <a:p>
            <a:pPr marL="285750" indent="-285750">
              <a:buFont typeface="Wingdings" panose="05000000000000000000" pitchFamily="2" charset="2"/>
              <a:buChar char="ü"/>
            </a:pPr>
            <a:r>
              <a:rPr lang="en-HK" sz="1800" kern="100" dirty="0">
                <a:effectLst/>
                <a:latin typeface="Calibri" panose="020F0502020204030204" pitchFamily="34" charset="0"/>
                <a:ea typeface="DengXian" panose="02010600030101010101" pitchFamily="2" charset="-122"/>
                <a:cs typeface="Cordia New" panose="020B0304020202020204" pitchFamily="34" charset="-34"/>
              </a:rPr>
              <a:t>Stem cells are being </a:t>
            </a:r>
            <a:r>
              <a:rPr lang="en-HK" sz="1800" kern="100" dirty="0" err="1">
                <a:effectLst/>
                <a:latin typeface="Calibri" panose="020F0502020204030204" pitchFamily="34" charset="0"/>
                <a:ea typeface="DengXian" panose="02010600030101010101" pitchFamily="2" charset="-122"/>
                <a:cs typeface="Cordia New" panose="020B0304020202020204" pitchFamily="34" charset="-34"/>
              </a:rPr>
              <a:t>labeled</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 as a </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'green' </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technology that can replace animal testing and can be used to produce eco-friendly cosmetics such as </a:t>
            </a:r>
            <a:r>
              <a:rPr lang="en-US" sz="1800" kern="100" dirty="0">
                <a:effectLst/>
                <a:latin typeface="Calibri" panose="020F0502020204030204" pitchFamily="34" charset="0"/>
                <a:ea typeface="DengXian" panose="02010600030101010101" pitchFamily="2" charset="-122"/>
                <a:cs typeface="Cordia New" panose="020B0304020202020204" pitchFamily="34" charset="-34"/>
              </a:rPr>
              <a:t>'</a:t>
            </a:r>
            <a:r>
              <a:rPr lang="en-HK" sz="1800" kern="100" dirty="0">
                <a:effectLst/>
                <a:latin typeface="Calibri" panose="020F0502020204030204" pitchFamily="34" charset="0"/>
                <a:ea typeface="DengXian" panose="02010600030101010101" pitchFamily="2" charset="-122"/>
                <a:cs typeface="Cordia New" panose="020B0304020202020204" pitchFamily="34" charset="-34"/>
              </a:rPr>
              <a:t>vegan'.</a:t>
            </a:r>
          </a:p>
          <a:p>
            <a:pPr marL="285750" indent="-285750">
              <a:buFont typeface="Wingdings" panose="05000000000000000000" pitchFamily="2" charset="2"/>
              <a:buChar char="ü"/>
            </a:pPr>
            <a:r>
              <a:rPr lang="en-HK" sz="1800" kern="100" dirty="0">
                <a:effectLst/>
                <a:latin typeface="Calibri" panose="020F0502020204030204" pitchFamily="34" charset="0"/>
                <a:ea typeface="DengXian" panose="02010600030101010101" pitchFamily="2" charset="-122"/>
                <a:cs typeface="Cordia New" panose="020B0304020202020204" pitchFamily="34" charset="-34"/>
              </a:rPr>
              <a:t>The company's exosome-based cosmetics have anti-aging properties, so it is tapping into this anti-aging market.</a:t>
            </a:r>
          </a:p>
        </p:txBody>
      </p:sp>
      <p:cxnSp>
        <p:nvCxnSpPr>
          <p:cNvPr id="10" name="직선 연결선[R] 9">
            <a:extLst>
              <a:ext uri="{FF2B5EF4-FFF2-40B4-BE49-F238E27FC236}">
                <a16:creationId xmlns:a16="http://schemas.microsoft.com/office/drawing/2014/main" id="{83518CE4-88D7-1A75-172A-68703778154C}"/>
              </a:ext>
            </a:extLst>
          </p:cNvPr>
          <p:cNvCxnSpPr/>
          <p:nvPr/>
        </p:nvCxnSpPr>
        <p:spPr>
          <a:xfrm>
            <a:off x="457200" y="2778156"/>
            <a:ext cx="11306175"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71455A-F971-5358-2D78-708BED92F3E9}"/>
              </a:ext>
            </a:extLst>
          </p:cNvPr>
          <p:cNvSpPr txBox="1"/>
          <p:nvPr/>
        </p:nvSpPr>
        <p:spPr>
          <a:xfrm>
            <a:off x="871855" y="2674750"/>
            <a:ext cx="4596765" cy="307777"/>
          </a:xfrm>
          <a:prstGeom prst="rect">
            <a:avLst/>
          </a:prstGeom>
          <a:solidFill>
            <a:srgbClr val="465CBD"/>
          </a:solid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Global Vegan Cosmetics Market Growth Forecast </a:t>
            </a:r>
            <a:r>
              <a:rPr lang="en-US" altLang="ko-KR" sz="1400" b="1" spc="-150" dirty="0">
                <a:solidFill>
                  <a:schemeClr val="bg1"/>
                </a:solidFill>
                <a:latin typeface="Arial" panose="020B0604020202020204" pitchFamily="34" charset="0"/>
                <a:ea typeface="NanumBarunGothic" panose="020B0603020101020101" pitchFamily="34" charset="-127"/>
              </a:rPr>
              <a:t>(2018 to 2025)</a:t>
            </a:r>
          </a:p>
        </p:txBody>
      </p:sp>
      <p:sp>
        <p:nvSpPr>
          <p:cNvPr id="13" name="TextBox 12">
            <a:extLst>
              <a:ext uri="{FF2B5EF4-FFF2-40B4-BE49-F238E27FC236}">
                <a16:creationId xmlns:a16="http://schemas.microsoft.com/office/drawing/2014/main" id="{970B6803-EF01-0880-E940-EF2987E15885}"/>
              </a:ext>
            </a:extLst>
          </p:cNvPr>
          <p:cNvSpPr txBox="1"/>
          <p:nvPr/>
        </p:nvSpPr>
        <p:spPr>
          <a:xfrm>
            <a:off x="6096000" y="2674750"/>
            <a:ext cx="4097020" cy="307777"/>
          </a:xfrm>
          <a:prstGeom prst="rect">
            <a:avLst/>
          </a:prstGeom>
          <a:solidFill>
            <a:srgbClr val="465CBD"/>
          </a:solid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Global </a:t>
            </a:r>
            <a:r>
              <a:rPr lang="ko-KR" altLang="en-US" sz="1400" b="1" spc="-150" dirty="0" err="1">
                <a:solidFill>
                  <a:schemeClr val="bg1"/>
                </a:solidFill>
                <a:latin typeface="Arial" panose="020B0604020202020204" pitchFamily="34" charset="0"/>
                <a:ea typeface="NanumBarunGothic" panose="020B0603020101020101" pitchFamily="34" charset="-127"/>
              </a:rPr>
              <a:t>Anti-Aging </a:t>
            </a:r>
            <a:r>
              <a:rPr lang="ko-KR" altLang="en-US" sz="1400" b="1" spc="-150" dirty="0">
                <a:solidFill>
                  <a:schemeClr val="bg1"/>
                </a:solidFill>
                <a:latin typeface="Arial" panose="020B0604020202020204" pitchFamily="34" charset="0"/>
                <a:ea typeface="NanumBarunGothic" panose="020B0603020101020101" pitchFamily="34" charset="-127"/>
              </a:rPr>
              <a:t>Therapeutic Services Market</a:t>
            </a:r>
            <a:endParaRPr lang="en-US" altLang="ko-KR" sz="1400" b="1" spc="-150" dirty="0">
              <a:solidFill>
                <a:schemeClr val="bg1"/>
              </a:solidFill>
              <a:latin typeface="Arial" panose="020B0604020202020204" pitchFamily="34" charset="0"/>
              <a:ea typeface="NanumBarunGothic" panose="020B0603020101020101" pitchFamily="34" charset="-127"/>
            </a:endParaRPr>
          </a:p>
        </p:txBody>
      </p:sp>
      <p:sp>
        <p:nvSpPr>
          <p:cNvPr id="14" name="TextBox 13">
            <a:extLst>
              <a:ext uri="{FF2B5EF4-FFF2-40B4-BE49-F238E27FC236}">
                <a16:creationId xmlns:a16="http://schemas.microsoft.com/office/drawing/2014/main" id="{DEE34D4E-BCD4-9EDB-FDB8-6C0169CD5DE9}"/>
              </a:ext>
            </a:extLst>
          </p:cNvPr>
          <p:cNvSpPr txBox="1"/>
          <p:nvPr/>
        </p:nvSpPr>
        <p:spPr>
          <a:xfrm>
            <a:off x="8798242" y="6451884"/>
            <a:ext cx="3178175" cy="230832"/>
          </a:xfrm>
          <a:prstGeom prst="rect">
            <a:avLst/>
          </a:prstGeom>
          <a:noFill/>
        </p:spPr>
        <p:txBody>
          <a:bodyPr wrap="square" rtlCol="0" anchor="ctr">
            <a:spAutoFit/>
          </a:bodyPr>
          <a:lstStyle/>
          <a:p>
            <a:pPr algn="r"/>
            <a:r>
              <a:rPr lang="ko-KR" altLang="en-US" sz="900" b="1" dirty="0">
                <a:solidFill>
                  <a:srgbClr val="465CBD"/>
                </a:solidFill>
                <a:latin typeface="Arial" panose="020B0604020202020204" pitchFamily="34" charset="0"/>
                <a:ea typeface="NanumBarunGothic" panose="020B0603020101020101" pitchFamily="34" charset="-127"/>
              </a:rPr>
              <a:t>Source</a:t>
            </a:r>
            <a:r>
              <a:rPr lang="en-US" altLang="ko-KR" sz="900" b="1" dirty="0">
                <a:solidFill>
                  <a:srgbClr val="465CBD"/>
                </a:solidFill>
                <a:latin typeface="Arial" panose="020B0604020202020204" pitchFamily="34" charset="0"/>
                <a:ea typeface="NanumBarunGothic" panose="020B0603020101020101" pitchFamily="34" charset="-127"/>
              </a:rPr>
              <a:t>: </a:t>
            </a:r>
            <a:r>
              <a:rPr lang="ko-KR" altLang="en-US" sz="900" b="1" dirty="0">
                <a:solidFill>
                  <a:srgbClr val="465CBD"/>
                </a:solidFill>
                <a:latin typeface="Arial" panose="020B0604020202020204" pitchFamily="34" charset="0"/>
                <a:ea typeface="NanumBarunGothic" panose="020B0603020101020101" pitchFamily="34" charset="-127"/>
              </a:rPr>
              <a:t>Center for Biotechnology Policy Research</a:t>
            </a:r>
            <a:endParaRPr lang="en-US" altLang="ko-KR" sz="900" b="1" dirty="0">
              <a:solidFill>
                <a:srgbClr val="465CBD"/>
              </a:solidFill>
              <a:latin typeface="Arial" panose="020B0604020202020204" pitchFamily="34" charset="0"/>
              <a:ea typeface="NanumBarunGothic" panose="020B0603020101020101" pitchFamily="34" charset="-127"/>
            </a:endParaRPr>
          </a:p>
        </p:txBody>
      </p:sp>
      <p:sp>
        <p:nvSpPr>
          <p:cNvPr id="15" name="TextBox 14">
            <a:extLst>
              <a:ext uri="{FF2B5EF4-FFF2-40B4-BE49-F238E27FC236}">
                <a16:creationId xmlns:a16="http://schemas.microsoft.com/office/drawing/2014/main" id="{B5575BC2-BD73-89FC-672E-662ACF67F802}"/>
              </a:ext>
            </a:extLst>
          </p:cNvPr>
          <p:cNvSpPr txBox="1"/>
          <p:nvPr/>
        </p:nvSpPr>
        <p:spPr>
          <a:xfrm>
            <a:off x="3737610" y="6391940"/>
            <a:ext cx="2204720" cy="231140"/>
          </a:xfrm>
          <a:prstGeom prst="rect">
            <a:avLst/>
          </a:prstGeom>
          <a:noFill/>
        </p:spPr>
        <p:txBody>
          <a:bodyPr wrap="square" rtlCol="0" anchor="ctr">
            <a:spAutoFit/>
          </a:bodyPr>
          <a:lstStyle/>
          <a:p>
            <a:pPr algn="r"/>
            <a:r>
              <a:rPr lang="ko-KR" altLang="en-US" sz="900" b="1" dirty="0">
                <a:solidFill>
                  <a:srgbClr val="465CBD"/>
                </a:solidFill>
                <a:latin typeface="Arial" panose="020B0604020202020204" pitchFamily="34" charset="0"/>
                <a:ea typeface="NanumBarunGothic" panose="020B0603020101020101" pitchFamily="34" charset="-127"/>
              </a:rPr>
              <a:t>Source</a:t>
            </a:r>
            <a:r>
              <a:rPr lang="en-US" altLang="ko-KR" sz="900" b="1" dirty="0">
                <a:solidFill>
                  <a:srgbClr val="465CBD"/>
                </a:solidFill>
                <a:latin typeface="Arial" panose="020B0604020202020204" pitchFamily="34" charset="0"/>
                <a:ea typeface="NanumBarunGothic" panose="020B0603020101020101" pitchFamily="34" charset="-127"/>
              </a:rPr>
              <a:t>: </a:t>
            </a:r>
            <a:r>
              <a:rPr lang="ko-KR" altLang="en-US" sz="900" b="1" dirty="0">
                <a:solidFill>
                  <a:srgbClr val="465CBD"/>
                </a:solidFill>
                <a:latin typeface="Arial" panose="020B0604020202020204" pitchFamily="34" charset="0"/>
                <a:ea typeface="NanumBarunGothic" panose="020B0603020101020101" pitchFamily="34" charset="-127"/>
              </a:rPr>
              <a:t>Grand View Research</a:t>
            </a:r>
            <a:endParaRPr lang="en-US" altLang="ko-KR" sz="900" b="1" dirty="0">
              <a:solidFill>
                <a:srgbClr val="465CBD"/>
              </a:solidFill>
              <a:latin typeface="Arial" panose="020B0604020202020204" pitchFamily="34" charset="0"/>
              <a:ea typeface="NanumBarunGothic" panose="020B0603020101020101" pitchFamily="34" charset="-127"/>
            </a:endParaRPr>
          </a:p>
        </p:txBody>
      </p:sp>
      <p:grpSp>
        <p:nvGrpSpPr>
          <p:cNvPr id="46" name="그룹 45">
            <a:extLst>
              <a:ext uri="{FF2B5EF4-FFF2-40B4-BE49-F238E27FC236}">
                <a16:creationId xmlns:a16="http://schemas.microsoft.com/office/drawing/2014/main" id="{6FCEF5EC-B394-2623-42F5-B1C48967E339}"/>
              </a:ext>
            </a:extLst>
          </p:cNvPr>
          <p:cNvGrpSpPr/>
          <p:nvPr/>
        </p:nvGrpSpPr>
        <p:grpSpPr>
          <a:xfrm>
            <a:off x="6440805" y="6092856"/>
            <a:ext cx="4547870" cy="231140"/>
            <a:chOff x="6440805" y="6026785"/>
            <a:chExt cx="4547870" cy="231140"/>
          </a:xfrm>
        </p:grpSpPr>
        <p:sp>
          <p:nvSpPr>
            <p:cNvPr id="17" name="TextBox 16">
              <a:extLst>
                <a:ext uri="{FF2B5EF4-FFF2-40B4-BE49-F238E27FC236}">
                  <a16:creationId xmlns:a16="http://schemas.microsoft.com/office/drawing/2014/main" id="{E8B8B68C-36D2-6599-9A9A-D7F3C21B3C4B}"/>
                </a:ext>
              </a:extLst>
            </p:cNvPr>
            <p:cNvSpPr txBox="1"/>
            <p:nvPr/>
          </p:nvSpPr>
          <p:spPr>
            <a:xfrm>
              <a:off x="9386570" y="6026785"/>
              <a:ext cx="601345" cy="231140"/>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2020</a:t>
              </a:r>
            </a:p>
          </p:txBody>
        </p:sp>
        <p:sp>
          <p:nvSpPr>
            <p:cNvPr id="18" name="TextBox 17">
              <a:extLst>
                <a:ext uri="{FF2B5EF4-FFF2-40B4-BE49-F238E27FC236}">
                  <a16:creationId xmlns:a16="http://schemas.microsoft.com/office/drawing/2014/main" id="{F1678B96-B65F-4459-3F51-F1D1D0652E92}"/>
                </a:ext>
              </a:extLst>
            </p:cNvPr>
            <p:cNvSpPr txBox="1"/>
            <p:nvPr/>
          </p:nvSpPr>
          <p:spPr>
            <a:xfrm>
              <a:off x="10387330" y="6026785"/>
              <a:ext cx="601345" cy="231140"/>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2022</a:t>
              </a:r>
            </a:p>
          </p:txBody>
        </p:sp>
        <p:sp>
          <p:nvSpPr>
            <p:cNvPr id="24" name="TextBox 23">
              <a:extLst>
                <a:ext uri="{FF2B5EF4-FFF2-40B4-BE49-F238E27FC236}">
                  <a16:creationId xmlns:a16="http://schemas.microsoft.com/office/drawing/2014/main" id="{B9094E22-56D1-88D9-33E3-4261C6B671A1}"/>
                </a:ext>
              </a:extLst>
            </p:cNvPr>
            <p:cNvSpPr txBox="1"/>
            <p:nvPr/>
          </p:nvSpPr>
          <p:spPr>
            <a:xfrm>
              <a:off x="8388350" y="6026785"/>
              <a:ext cx="601345" cy="231140"/>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2019</a:t>
              </a:r>
            </a:p>
          </p:txBody>
        </p:sp>
        <p:sp>
          <p:nvSpPr>
            <p:cNvPr id="25" name="TextBox 24">
              <a:extLst>
                <a:ext uri="{FF2B5EF4-FFF2-40B4-BE49-F238E27FC236}">
                  <a16:creationId xmlns:a16="http://schemas.microsoft.com/office/drawing/2014/main" id="{8F8A38A5-D7D7-BE45-9441-C600964FF6CF}"/>
                </a:ext>
              </a:extLst>
            </p:cNvPr>
            <p:cNvSpPr txBox="1"/>
            <p:nvPr/>
          </p:nvSpPr>
          <p:spPr>
            <a:xfrm>
              <a:off x="7389495" y="6026785"/>
              <a:ext cx="601345" cy="231140"/>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2018</a:t>
              </a:r>
            </a:p>
          </p:txBody>
        </p:sp>
        <p:sp>
          <p:nvSpPr>
            <p:cNvPr id="26" name="TextBox 25">
              <a:extLst>
                <a:ext uri="{FF2B5EF4-FFF2-40B4-BE49-F238E27FC236}">
                  <a16:creationId xmlns:a16="http://schemas.microsoft.com/office/drawing/2014/main" id="{4B727E7B-97B3-AA2C-0DB1-4E1A43B0C1C3}"/>
                </a:ext>
              </a:extLst>
            </p:cNvPr>
            <p:cNvSpPr txBox="1"/>
            <p:nvPr/>
          </p:nvSpPr>
          <p:spPr>
            <a:xfrm>
              <a:off x="6440805" y="6026785"/>
              <a:ext cx="601345" cy="231140"/>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2017</a:t>
              </a:r>
            </a:p>
          </p:txBody>
        </p:sp>
      </p:grpSp>
      <p:sp>
        <p:nvSpPr>
          <p:cNvPr id="27" name="TextBox 26">
            <a:extLst>
              <a:ext uri="{FF2B5EF4-FFF2-40B4-BE49-F238E27FC236}">
                <a16:creationId xmlns:a16="http://schemas.microsoft.com/office/drawing/2014/main" id="{01F2657C-5004-FF59-11C2-BA3213A57F3A}"/>
              </a:ext>
            </a:extLst>
          </p:cNvPr>
          <p:cNvSpPr txBox="1"/>
          <p:nvPr/>
        </p:nvSpPr>
        <p:spPr>
          <a:xfrm>
            <a:off x="6440805" y="5300376"/>
            <a:ext cx="601345" cy="276860"/>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625.3</a:t>
            </a:r>
          </a:p>
        </p:txBody>
      </p:sp>
      <p:sp>
        <p:nvSpPr>
          <p:cNvPr id="28" name="TextBox 27">
            <a:extLst>
              <a:ext uri="{FF2B5EF4-FFF2-40B4-BE49-F238E27FC236}">
                <a16:creationId xmlns:a16="http://schemas.microsoft.com/office/drawing/2014/main" id="{02FDC622-6C8E-C725-F6A1-3CB81C045511}"/>
              </a:ext>
            </a:extLst>
          </p:cNvPr>
          <p:cNvSpPr txBox="1"/>
          <p:nvPr/>
        </p:nvSpPr>
        <p:spPr>
          <a:xfrm>
            <a:off x="7392670" y="5210841"/>
            <a:ext cx="601345" cy="276860"/>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657.6</a:t>
            </a:r>
          </a:p>
        </p:txBody>
      </p:sp>
      <p:sp>
        <p:nvSpPr>
          <p:cNvPr id="29" name="TextBox 28">
            <a:extLst>
              <a:ext uri="{FF2B5EF4-FFF2-40B4-BE49-F238E27FC236}">
                <a16:creationId xmlns:a16="http://schemas.microsoft.com/office/drawing/2014/main" id="{CF2E3E04-A246-DB55-C2F1-854A7BCC890F}"/>
              </a:ext>
            </a:extLst>
          </p:cNvPr>
          <p:cNvSpPr txBox="1"/>
          <p:nvPr/>
        </p:nvSpPr>
        <p:spPr>
          <a:xfrm>
            <a:off x="8361045" y="5079396"/>
            <a:ext cx="601345" cy="276860"/>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695.3</a:t>
            </a:r>
          </a:p>
        </p:txBody>
      </p:sp>
      <p:sp>
        <p:nvSpPr>
          <p:cNvPr id="30" name="TextBox 29">
            <a:extLst>
              <a:ext uri="{FF2B5EF4-FFF2-40B4-BE49-F238E27FC236}">
                <a16:creationId xmlns:a16="http://schemas.microsoft.com/office/drawing/2014/main" id="{6A7F4B3D-31C1-C147-04FF-C95EF82ECFCE}"/>
              </a:ext>
            </a:extLst>
          </p:cNvPr>
          <p:cNvSpPr txBox="1"/>
          <p:nvPr/>
        </p:nvSpPr>
        <p:spPr>
          <a:xfrm>
            <a:off x="9386570" y="4998116"/>
            <a:ext cx="601345" cy="276860"/>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738.2</a:t>
            </a:r>
          </a:p>
        </p:txBody>
      </p:sp>
      <p:sp>
        <p:nvSpPr>
          <p:cNvPr id="34" name="TextBox 33">
            <a:extLst>
              <a:ext uri="{FF2B5EF4-FFF2-40B4-BE49-F238E27FC236}">
                <a16:creationId xmlns:a16="http://schemas.microsoft.com/office/drawing/2014/main" id="{B7C134A3-EB41-B715-2F51-172C2F6D4D1E}"/>
              </a:ext>
            </a:extLst>
          </p:cNvPr>
          <p:cNvSpPr txBox="1"/>
          <p:nvPr/>
        </p:nvSpPr>
        <p:spPr>
          <a:xfrm>
            <a:off x="10387330" y="4867306"/>
            <a:ext cx="601345" cy="276860"/>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855.5</a:t>
            </a:r>
          </a:p>
        </p:txBody>
      </p:sp>
      <p:cxnSp>
        <p:nvCxnSpPr>
          <p:cNvPr id="48" name="직선 연결선[R] 47">
            <a:extLst>
              <a:ext uri="{FF2B5EF4-FFF2-40B4-BE49-F238E27FC236}">
                <a16:creationId xmlns:a16="http://schemas.microsoft.com/office/drawing/2014/main" id="{1862AB32-0A49-A343-C251-4A5DE24BF21E}"/>
              </a:ext>
            </a:extLst>
          </p:cNvPr>
          <p:cNvCxnSpPr/>
          <p:nvPr/>
        </p:nvCxnSpPr>
        <p:spPr>
          <a:xfrm>
            <a:off x="6076950" y="6075711"/>
            <a:ext cx="568642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83028426-3AAE-228E-30E7-7A7786A3B70C}"/>
              </a:ext>
            </a:extLst>
          </p:cNvPr>
          <p:cNvSpPr/>
          <p:nvPr/>
        </p:nvSpPr>
        <p:spPr>
          <a:xfrm>
            <a:off x="6440805" y="5669946"/>
            <a:ext cx="601345" cy="405765"/>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0" name="직사각형 49">
            <a:extLst>
              <a:ext uri="{FF2B5EF4-FFF2-40B4-BE49-F238E27FC236}">
                <a16:creationId xmlns:a16="http://schemas.microsoft.com/office/drawing/2014/main" id="{38A89C60-A4AF-D137-2DB6-71C240076713}"/>
              </a:ext>
            </a:extLst>
          </p:cNvPr>
          <p:cNvSpPr/>
          <p:nvPr/>
        </p:nvSpPr>
        <p:spPr>
          <a:xfrm>
            <a:off x="7421880" y="5578506"/>
            <a:ext cx="601345" cy="497205"/>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1" name="직사각형 50">
            <a:extLst>
              <a:ext uri="{FF2B5EF4-FFF2-40B4-BE49-F238E27FC236}">
                <a16:creationId xmlns:a16="http://schemas.microsoft.com/office/drawing/2014/main" id="{7D2D7EF0-5EE3-52E4-E3A2-4F10E0FEC985}"/>
              </a:ext>
            </a:extLst>
          </p:cNvPr>
          <p:cNvSpPr/>
          <p:nvPr/>
        </p:nvSpPr>
        <p:spPr>
          <a:xfrm>
            <a:off x="8373745" y="5451506"/>
            <a:ext cx="601345" cy="623570"/>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2" name="직사각형 51">
            <a:extLst>
              <a:ext uri="{FF2B5EF4-FFF2-40B4-BE49-F238E27FC236}">
                <a16:creationId xmlns:a16="http://schemas.microsoft.com/office/drawing/2014/main" id="{9271843E-16D6-FE3D-3F11-E7D982F9D668}"/>
              </a:ext>
            </a:extLst>
          </p:cNvPr>
          <p:cNvSpPr/>
          <p:nvPr/>
        </p:nvSpPr>
        <p:spPr>
          <a:xfrm>
            <a:off x="9405620" y="5356256"/>
            <a:ext cx="601345" cy="718820"/>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3" name="직사각형 52">
            <a:extLst>
              <a:ext uri="{FF2B5EF4-FFF2-40B4-BE49-F238E27FC236}">
                <a16:creationId xmlns:a16="http://schemas.microsoft.com/office/drawing/2014/main" id="{78689CDD-BCC5-194C-350E-9D393D801846}"/>
              </a:ext>
            </a:extLst>
          </p:cNvPr>
          <p:cNvSpPr/>
          <p:nvPr/>
        </p:nvSpPr>
        <p:spPr>
          <a:xfrm>
            <a:off x="10387330" y="5264816"/>
            <a:ext cx="601345" cy="810260"/>
          </a:xfrm>
          <a:prstGeom prst="rect">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4" name="TextBox 53">
            <a:extLst>
              <a:ext uri="{FF2B5EF4-FFF2-40B4-BE49-F238E27FC236}">
                <a16:creationId xmlns:a16="http://schemas.microsoft.com/office/drawing/2014/main" id="{C306B685-5C1C-F971-E9CB-4400E66F920A}"/>
              </a:ext>
            </a:extLst>
          </p:cNvPr>
          <p:cNvSpPr txBox="1"/>
          <p:nvPr/>
        </p:nvSpPr>
        <p:spPr>
          <a:xfrm>
            <a:off x="6096000" y="4646961"/>
            <a:ext cx="3178175" cy="307975"/>
          </a:xfrm>
          <a:prstGeom prst="rect">
            <a:avLst/>
          </a:prstGeom>
          <a:noFill/>
        </p:spPr>
        <p:txBody>
          <a:bodyPr wrap="square" rtlCol="0" anchor="ctr">
            <a:spAutoFit/>
          </a:bodyPr>
          <a:lstStyle/>
          <a:p>
            <a:r>
              <a:rPr lang="ko-KR" altLang="en-US" sz="1400" b="1" spc="-150" dirty="0">
                <a:latin typeface="Arial" panose="020B0604020202020204" pitchFamily="34" charset="0"/>
                <a:ea typeface="NanumBarunGothic" panose="020B0603020101020101" pitchFamily="34" charset="-127"/>
              </a:rPr>
              <a:t>Market Size </a:t>
            </a:r>
            <a:r>
              <a:rPr lang="en-US" altLang="ko-KR" sz="1400" b="1" spc="-150" dirty="0">
                <a:latin typeface="Arial" panose="020B0604020202020204" pitchFamily="34" charset="0"/>
                <a:ea typeface="NanumBarunGothic" panose="020B0603020101020101" pitchFamily="34" charset="-127"/>
              </a:rPr>
              <a:t>(</a:t>
            </a:r>
            <a:r>
              <a:rPr lang="ko-KR" altLang="en-US" sz="1400" b="1" spc="-150" dirty="0">
                <a:latin typeface="Arial" panose="020B0604020202020204" pitchFamily="34" charset="0"/>
                <a:ea typeface="NanumBarunGothic" panose="020B0603020101020101" pitchFamily="34" charset="-127"/>
              </a:rPr>
              <a:t>$ </a:t>
            </a:r>
            <a:r>
              <a:rPr lang="en-HK" altLang="ko-KR" sz="1400" b="1" spc="-150" dirty="0">
                <a:latin typeface="Arial" panose="020B0604020202020204" pitchFamily="34" charset="0"/>
                <a:ea typeface="NanumBarunGothic" panose="020B0603020101020101" pitchFamily="34" charset="-127"/>
              </a:rPr>
              <a:t>100 million )</a:t>
            </a:r>
            <a:r>
              <a:rPr lang="ko-KR" altLang="en-US" sz="1400" b="1" spc="-150" dirty="0">
                <a:latin typeface="Arial" panose="020B0604020202020204" pitchFamily="34" charset="0"/>
                <a:ea typeface="NanumBarunGothic" panose="020B0603020101020101" pitchFamily="34" charset="-127"/>
              </a:rPr>
              <a:t> </a:t>
            </a:r>
            <a:endParaRPr lang="en-US" altLang="ko-KR" sz="1400" b="1" spc="-150" dirty="0">
              <a:latin typeface="Arial" panose="020B0604020202020204" pitchFamily="34" charset="0"/>
              <a:ea typeface="NanumBarunGothic" panose="020B0603020101020101" pitchFamily="34" charset="-127"/>
            </a:endParaRPr>
          </a:p>
        </p:txBody>
      </p:sp>
      <p:sp>
        <p:nvSpPr>
          <p:cNvPr id="55" name="TextBox 54">
            <a:extLst>
              <a:ext uri="{FF2B5EF4-FFF2-40B4-BE49-F238E27FC236}">
                <a16:creationId xmlns:a16="http://schemas.microsoft.com/office/drawing/2014/main" id="{A98FA8EF-BDA7-77EE-7478-0F59AB90802E}"/>
              </a:ext>
            </a:extLst>
          </p:cNvPr>
          <p:cNvSpPr txBox="1"/>
          <p:nvPr/>
        </p:nvSpPr>
        <p:spPr>
          <a:xfrm>
            <a:off x="6096000" y="3380136"/>
            <a:ext cx="3178175" cy="307975"/>
          </a:xfrm>
          <a:prstGeom prst="rect">
            <a:avLst/>
          </a:prstGeom>
          <a:noFill/>
        </p:spPr>
        <p:txBody>
          <a:bodyPr wrap="square" rtlCol="0" anchor="ctr">
            <a:spAutoFit/>
          </a:bodyPr>
          <a:lstStyle/>
          <a:p>
            <a:r>
              <a:rPr lang="ko-KR" altLang="en-US" sz="1400" b="1" spc="-150" dirty="0">
                <a:latin typeface="Arial" panose="020B0604020202020204" pitchFamily="34" charset="0"/>
                <a:ea typeface="NanumBarunGothic" panose="020B0603020101020101" pitchFamily="34" charset="-127"/>
              </a:rPr>
              <a:t>Year-over-year growth </a:t>
            </a:r>
            <a:r>
              <a:rPr lang="en-US" altLang="ko-KR" sz="1400" b="1" spc="-150" dirty="0">
                <a:latin typeface="Arial" panose="020B0604020202020204" pitchFamily="34" charset="0"/>
                <a:ea typeface="NanumBarunGothic" panose="020B0603020101020101" pitchFamily="34" charset="-127"/>
              </a:rPr>
              <a:t>(%)</a:t>
            </a:r>
          </a:p>
        </p:txBody>
      </p:sp>
      <p:grpSp>
        <p:nvGrpSpPr>
          <p:cNvPr id="60" name="그룹 59">
            <a:extLst>
              <a:ext uri="{FF2B5EF4-FFF2-40B4-BE49-F238E27FC236}">
                <a16:creationId xmlns:a16="http://schemas.microsoft.com/office/drawing/2014/main" id="{B25F277A-BFB3-7025-F938-1B4F79CAD96D}"/>
              </a:ext>
            </a:extLst>
          </p:cNvPr>
          <p:cNvGrpSpPr/>
          <p:nvPr/>
        </p:nvGrpSpPr>
        <p:grpSpPr>
          <a:xfrm>
            <a:off x="6741160" y="3524281"/>
            <a:ext cx="3927475" cy="828675"/>
            <a:chOff x="6741160" y="3458210"/>
            <a:chExt cx="3927475" cy="828675"/>
          </a:xfrm>
        </p:grpSpPr>
        <p:cxnSp>
          <p:nvCxnSpPr>
            <p:cNvPr id="57" name="직선 연결선[R] 56">
              <a:extLst>
                <a:ext uri="{FF2B5EF4-FFF2-40B4-BE49-F238E27FC236}">
                  <a16:creationId xmlns:a16="http://schemas.microsoft.com/office/drawing/2014/main" id="{CF1C7C5E-E9F7-5DB9-05E6-3F2C3679D3B3}"/>
                </a:ext>
              </a:extLst>
            </p:cNvPr>
            <p:cNvCxnSpPr/>
            <p:nvPr/>
          </p:nvCxnSpPr>
          <p:spPr>
            <a:xfrm flipV="1">
              <a:off x="6741160" y="3797300"/>
              <a:ext cx="2945765" cy="489585"/>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9" name="직선 연결선[R] 58">
              <a:extLst>
                <a:ext uri="{FF2B5EF4-FFF2-40B4-BE49-F238E27FC236}">
                  <a16:creationId xmlns:a16="http://schemas.microsoft.com/office/drawing/2014/main" id="{B5062EBD-B4AD-B269-0475-79B9665CFB88}"/>
                </a:ext>
              </a:extLst>
            </p:cNvPr>
            <p:cNvCxnSpPr/>
            <p:nvPr/>
          </p:nvCxnSpPr>
          <p:spPr>
            <a:xfrm flipV="1">
              <a:off x="9686925" y="3458210"/>
              <a:ext cx="981710" cy="35052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61" name="타원 60">
            <a:extLst>
              <a:ext uri="{FF2B5EF4-FFF2-40B4-BE49-F238E27FC236}">
                <a16:creationId xmlns:a16="http://schemas.microsoft.com/office/drawing/2014/main" id="{EF9ABE59-0F56-4651-ADD9-57084535188F}"/>
              </a:ext>
            </a:extLst>
          </p:cNvPr>
          <p:cNvSpPr/>
          <p:nvPr/>
        </p:nvSpPr>
        <p:spPr>
          <a:xfrm>
            <a:off x="6741160" y="4275486"/>
            <a:ext cx="122555" cy="122555"/>
          </a:xfrm>
          <a:prstGeom prst="ellipse">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62" name="타원 61">
            <a:extLst>
              <a:ext uri="{FF2B5EF4-FFF2-40B4-BE49-F238E27FC236}">
                <a16:creationId xmlns:a16="http://schemas.microsoft.com/office/drawing/2014/main" id="{04F49BF7-596C-FB30-7651-55D0D8055B3C}"/>
              </a:ext>
            </a:extLst>
          </p:cNvPr>
          <p:cNvSpPr/>
          <p:nvPr/>
        </p:nvSpPr>
        <p:spPr>
          <a:xfrm>
            <a:off x="7674610" y="4116736"/>
            <a:ext cx="122555" cy="122555"/>
          </a:xfrm>
          <a:prstGeom prst="ellipse">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63" name="타원 62">
            <a:extLst>
              <a:ext uri="{FF2B5EF4-FFF2-40B4-BE49-F238E27FC236}">
                <a16:creationId xmlns:a16="http://schemas.microsoft.com/office/drawing/2014/main" id="{50197A5C-4465-C990-7D49-97B311B6AE05}"/>
              </a:ext>
            </a:extLst>
          </p:cNvPr>
          <p:cNvSpPr/>
          <p:nvPr/>
        </p:nvSpPr>
        <p:spPr>
          <a:xfrm>
            <a:off x="8633460" y="3966241"/>
            <a:ext cx="122555" cy="122555"/>
          </a:xfrm>
          <a:prstGeom prst="ellipse">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65" name="타원 64">
            <a:extLst>
              <a:ext uri="{FF2B5EF4-FFF2-40B4-BE49-F238E27FC236}">
                <a16:creationId xmlns:a16="http://schemas.microsoft.com/office/drawing/2014/main" id="{B05FAF0C-63BF-DCD5-9D2C-8EADAFCDDD73}"/>
              </a:ext>
            </a:extLst>
          </p:cNvPr>
          <p:cNvSpPr/>
          <p:nvPr/>
        </p:nvSpPr>
        <p:spPr>
          <a:xfrm>
            <a:off x="9624060" y="3805586"/>
            <a:ext cx="122555" cy="122555"/>
          </a:xfrm>
          <a:prstGeom prst="ellipse">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66" name="타원 65">
            <a:extLst>
              <a:ext uri="{FF2B5EF4-FFF2-40B4-BE49-F238E27FC236}">
                <a16:creationId xmlns:a16="http://schemas.microsoft.com/office/drawing/2014/main" id="{7277D8AC-999E-4DBB-2CE5-8F74569F4B92}"/>
              </a:ext>
            </a:extLst>
          </p:cNvPr>
          <p:cNvSpPr/>
          <p:nvPr/>
        </p:nvSpPr>
        <p:spPr>
          <a:xfrm>
            <a:off x="10559415" y="3479196"/>
            <a:ext cx="122555" cy="122555"/>
          </a:xfrm>
          <a:prstGeom prst="ellipse">
            <a:avLst/>
          </a:prstGeom>
          <a:solidFill>
            <a:srgbClr val="465C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67" name="TextBox 66">
            <a:extLst>
              <a:ext uri="{FF2B5EF4-FFF2-40B4-BE49-F238E27FC236}">
                <a16:creationId xmlns:a16="http://schemas.microsoft.com/office/drawing/2014/main" id="{0205C949-3737-8D01-9499-CC9DA8CA52AC}"/>
              </a:ext>
            </a:extLst>
          </p:cNvPr>
          <p:cNvSpPr txBox="1"/>
          <p:nvPr/>
        </p:nvSpPr>
        <p:spPr>
          <a:xfrm>
            <a:off x="6440805" y="3946556"/>
            <a:ext cx="601345" cy="276860"/>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4.7</a:t>
            </a:r>
          </a:p>
        </p:txBody>
      </p:sp>
      <p:sp>
        <p:nvSpPr>
          <p:cNvPr id="68" name="TextBox 67">
            <a:extLst>
              <a:ext uri="{FF2B5EF4-FFF2-40B4-BE49-F238E27FC236}">
                <a16:creationId xmlns:a16="http://schemas.microsoft.com/office/drawing/2014/main" id="{98DA13B0-64BE-A750-AB30-39E09287E6B5}"/>
              </a:ext>
            </a:extLst>
          </p:cNvPr>
          <p:cNvSpPr txBox="1"/>
          <p:nvPr/>
        </p:nvSpPr>
        <p:spPr>
          <a:xfrm>
            <a:off x="7392670" y="3791616"/>
            <a:ext cx="601345" cy="276860"/>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5.2</a:t>
            </a:r>
          </a:p>
        </p:txBody>
      </p:sp>
      <p:sp>
        <p:nvSpPr>
          <p:cNvPr id="69" name="TextBox 68">
            <a:extLst>
              <a:ext uri="{FF2B5EF4-FFF2-40B4-BE49-F238E27FC236}">
                <a16:creationId xmlns:a16="http://schemas.microsoft.com/office/drawing/2014/main" id="{B1A00091-73BA-E0E7-15EB-41484A95F668}"/>
              </a:ext>
            </a:extLst>
          </p:cNvPr>
          <p:cNvSpPr txBox="1"/>
          <p:nvPr/>
        </p:nvSpPr>
        <p:spPr>
          <a:xfrm>
            <a:off x="8361045" y="3670331"/>
            <a:ext cx="601345" cy="276860"/>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5.7</a:t>
            </a:r>
          </a:p>
        </p:txBody>
      </p:sp>
      <p:sp>
        <p:nvSpPr>
          <p:cNvPr id="70" name="TextBox 69">
            <a:extLst>
              <a:ext uri="{FF2B5EF4-FFF2-40B4-BE49-F238E27FC236}">
                <a16:creationId xmlns:a16="http://schemas.microsoft.com/office/drawing/2014/main" id="{4A67D8BF-54CA-1DB9-F75B-BCB364076614}"/>
              </a:ext>
            </a:extLst>
          </p:cNvPr>
          <p:cNvSpPr txBox="1"/>
          <p:nvPr/>
        </p:nvSpPr>
        <p:spPr>
          <a:xfrm>
            <a:off x="9386570" y="3484911"/>
            <a:ext cx="601345" cy="276860"/>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6.2</a:t>
            </a:r>
          </a:p>
        </p:txBody>
      </p:sp>
      <p:sp>
        <p:nvSpPr>
          <p:cNvPr id="71" name="TextBox 70">
            <a:extLst>
              <a:ext uri="{FF2B5EF4-FFF2-40B4-BE49-F238E27FC236}">
                <a16:creationId xmlns:a16="http://schemas.microsoft.com/office/drawing/2014/main" id="{9A47B98A-4E31-D256-992B-1FAFFF3A5DD1}"/>
              </a:ext>
            </a:extLst>
          </p:cNvPr>
          <p:cNvSpPr txBox="1"/>
          <p:nvPr/>
        </p:nvSpPr>
        <p:spPr>
          <a:xfrm>
            <a:off x="10387330" y="3197256"/>
            <a:ext cx="601345" cy="276860"/>
          </a:xfrm>
          <a:prstGeom prst="rect">
            <a:avLst/>
          </a:prstGeom>
          <a:noFill/>
        </p:spPr>
        <p:txBody>
          <a:bodyPr wrap="square" rtlCol="0" anchor="ctr">
            <a:spAutoFit/>
          </a:bodyPr>
          <a:lstStyle/>
          <a:p>
            <a:pPr algn="ctr"/>
            <a:r>
              <a:rPr lang="en-US" altLang="ko-KR" sz="1200" b="1" dirty="0">
                <a:solidFill>
                  <a:srgbClr val="191B3F"/>
                </a:solidFill>
                <a:latin typeface="Arial" panose="020B0604020202020204" pitchFamily="34" charset="0"/>
                <a:ea typeface="NanumBarunGothic" panose="020B0603020101020101" pitchFamily="34" charset="-127"/>
              </a:rPr>
              <a:t>7.5</a:t>
            </a:r>
          </a:p>
        </p:txBody>
      </p:sp>
      <p:sp>
        <p:nvSpPr>
          <p:cNvPr id="72" name="TextBox 71">
            <a:extLst>
              <a:ext uri="{FF2B5EF4-FFF2-40B4-BE49-F238E27FC236}">
                <a16:creationId xmlns:a16="http://schemas.microsoft.com/office/drawing/2014/main" id="{01014C16-8246-F4D4-77DA-84F23D4D9952}"/>
              </a:ext>
            </a:extLst>
          </p:cNvPr>
          <p:cNvSpPr txBox="1"/>
          <p:nvPr/>
        </p:nvSpPr>
        <p:spPr>
          <a:xfrm>
            <a:off x="856932" y="3221160"/>
            <a:ext cx="3178175" cy="307975"/>
          </a:xfrm>
          <a:prstGeom prst="rect">
            <a:avLst/>
          </a:prstGeom>
          <a:noFill/>
        </p:spPr>
        <p:txBody>
          <a:bodyPr wrap="square" rtlCol="0" anchor="ctr">
            <a:spAutoFit/>
          </a:bodyPr>
          <a:lstStyle/>
          <a:p>
            <a:r>
              <a:rPr lang="ko-KR" altLang="en-US" sz="1400" b="1" spc="-150" dirty="0">
                <a:latin typeface="Arial" panose="020B0604020202020204" pitchFamily="34" charset="0"/>
                <a:ea typeface="NanumBarunGothic" panose="020B0603020101020101" pitchFamily="34" charset="-127"/>
              </a:rPr>
              <a:t>Vegan cosmetics market size</a:t>
            </a:r>
            <a:endParaRPr lang="en-US" altLang="ko-KR" sz="1400" b="1" spc="-150" dirty="0">
              <a:latin typeface="Arial" panose="020B0604020202020204" pitchFamily="34" charset="0"/>
              <a:ea typeface="NanumBarunGothic" panose="020B0603020101020101" pitchFamily="34" charset="-127"/>
            </a:endParaRPr>
          </a:p>
        </p:txBody>
      </p:sp>
      <p:grpSp>
        <p:nvGrpSpPr>
          <p:cNvPr id="73" name="그룹 72">
            <a:extLst>
              <a:ext uri="{FF2B5EF4-FFF2-40B4-BE49-F238E27FC236}">
                <a16:creationId xmlns:a16="http://schemas.microsoft.com/office/drawing/2014/main" id="{AE0C1375-0BAD-55B4-82AB-C60040E3612E}"/>
              </a:ext>
            </a:extLst>
          </p:cNvPr>
          <p:cNvGrpSpPr/>
          <p:nvPr/>
        </p:nvGrpSpPr>
        <p:grpSpPr>
          <a:xfrm>
            <a:off x="1844675" y="6092856"/>
            <a:ext cx="2597785" cy="231140"/>
            <a:chOff x="1844675" y="6026785"/>
            <a:chExt cx="2597785" cy="231140"/>
          </a:xfrm>
        </p:grpSpPr>
        <p:sp>
          <p:nvSpPr>
            <p:cNvPr id="74" name="TextBox 73">
              <a:extLst>
                <a:ext uri="{FF2B5EF4-FFF2-40B4-BE49-F238E27FC236}">
                  <a16:creationId xmlns:a16="http://schemas.microsoft.com/office/drawing/2014/main" id="{4E681C49-B35F-F644-6203-0F93708A5E95}"/>
                </a:ext>
              </a:extLst>
            </p:cNvPr>
            <p:cNvSpPr txBox="1"/>
            <p:nvPr/>
          </p:nvSpPr>
          <p:spPr>
            <a:xfrm>
              <a:off x="3841115" y="6026785"/>
              <a:ext cx="601345" cy="231140"/>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2025</a:t>
              </a:r>
            </a:p>
          </p:txBody>
        </p:sp>
        <p:sp>
          <p:nvSpPr>
            <p:cNvPr id="77" name="TextBox 76">
              <a:extLst>
                <a:ext uri="{FF2B5EF4-FFF2-40B4-BE49-F238E27FC236}">
                  <a16:creationId xmlns:a16="http://schemas.microsoft.com/office/drawing/2014/main" id="{2259DBAA-D9E8-3EDA-FBC1-C856FDF9E7F4}"/>
                </a:ext>
              </a:extLst>
            </p:cNvPr>
            <p:cNvSpPr txBox="1"/>
            <p:nvPr/>
          </p:nvSpPr>
          <p:spPr>
            <a:xfrm>
              <a:off x="1844675" y="6026785"/>
              <a:ext cx="601345" cy="231140"/>
            </a:xfrm>
            <a:prstGeom prst="rect">
              <a:avLst/>
            </a:prstGeom>
            <a:noFill/>
          </p:spPr>
          <p:txBody>
            <a:bodyPr wrap="square" rtlCol="0" anchor="ctr">
              <a:spAutoFit/>
            </a:bodyPr>
            <a:lstStyle/>
            <a:p>
              <a:pPr algn="ctr"/>
              <a:r>
                <a:rPr lang="en-US" altLang="ko-KR" sz="900" b="1" dirty="0">
                  <a:solidFill>
                    <a:srgbClr val="191B3F"/>
                  </a:solidFill>
                  <a:latin typeface="Arial" panose="020B0604020202020204" pitchFamily="34" charset="0"/>
                  <a:ea typeface="NanumBarunGothic" panose="020B0603020101020101" pitchFamily="34" charset="-127"/>
                </a:rPr>
                <a:t>2017</a:t>
              </a:r>
            </a:p>
          </p:txBody>
        </p:sp>
      </p:grpSp>
      <p:sp>
        <p:nvSpPr>
          <p:cNvPr id="79" name="타원 78">
            <a:extLst>
              <a:ext uri="{FF2B5EF4-FFF2-40B4-BE49-F238E27FC236}">
                <a16:creationId xmlns:a16="http://schemas.microsoft.com/office/drawing/2014/main" id="{053BA670-9DED-C242-2F07-067CF43D636B}"/>
              </a:ext>
            </a:extLst>
          </p:cNvPr>
          <p:cNvSpPr/>
          <p:nvPr/>
        </p:nvSpPr>
        <p:spPr>
          <a:xfrm>
            <a:off x="1532255" y="4799361"/>
            <a:ext cx="1225550" cy="122555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80" name="타원 79">
            <a:extLst>
              <a:ext uri="{FF2B5EF4-FFF2-40B4-BE49-F238E27FC236}">
                <a16:creationId xmlns:a16="http://schemas.microsoft.com/office/drawing/2014/main" id="{68F83A9A-E823-DE26-09F4-86DF5482CC44}"/>
              </a:ext>
            </a:extLst>
          </p:cNvPr>
          <p:cNvSpPr/>
          <p:nvPr/>
        </p:nvSpPr>
        <p:spPr>
          <a:xfrm>
            <a:off x="3274695" y="4289456"/>
            <a:ext cx="1735455" cy="1735455"/>
          </a:xfrm>
          <a:prstGeom prst="ellipse">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82" name="TextBox 81">
            <a:extLst>
              <a:ext uri="{FF2B5EF4-FFF2-40B4-BE49-F238E27FC236}">
                <a16:creationId xmlns:a16="http://schemas.microsoft.com/office/drawing/2014/main" id="{3030294D-6D19-F3EC-CF12-ED6FE560B315}"/>
              </a:ext>
            </a:extLst>
          </p:cNvPr>
          <p:cNvSpPr txBox="1"/>
          <p:nvPr/>
        </p:nvSpPr>
        <p:spPr>
          <a:xfrm>
            <a:off x="3296602" y="4966334"/>
            <a:ext cx="1772285" cy="400110"/>
          </a:xfrm>
          <a:prstGeom prst="rect">
            <a:avLst/>
          </a:prstGeom>
          <a:noFill/>
        </p:spPr>
        <p:txBody>
          <a:bodyPr wrap="square" rtlCol="0" anchor="ctr">
            <a:spAutoFit/>
          </a:bodyPr>
          <a:lstStyle/>
          <a:p>
            <a:pPr algn="ctr"/>
            <a:r>
              <a:rPr lang="en-US" altLang="ko-KR" sz="2000" b="1" spc="-150" dirty="0">
                <a:solidFill>
                  <a:schemeClr val="bg1"/>
                </a:solidFill>
                <a:latin typeface="Arial" panose="020B0604020202020204" pitchFamily="34" charset="0"/>
                <a:ea typeface="NanumBarunGothic" panose="020B0603020101020101" pitchFamily="34" charset="-127"/>
              </a:rPr>
              <a:t>$ 20.8 </a:t>
            </a:r>
            <a:r>
              <a:rPr lang="ko-KR" altLang="en-US" sz="2000" b="1" spc="-150" dirty="0">
                <a:solidFill>
                  <a:schemeClr val="bg1"/>
                </a:solidFill>
                <a:latin typeface="Arial" panose="020B0604020202020204" pitchFamily="34" charset="0"/>
                <a:ea typeface="NanumBarunGothic" panose="020B0603020101020101" pitchFamily="34" charset="-127"/>
              </a:rPr>
              <a:t>billion</a:t>
            </a:r>
            <a:endParaRPr lang="en-US" altLang="ko-KR" sz="2000" b="1" spc="-150" dirty="0">
              <a:solidFill>
                <a:schemeClr val="bg1"/>
              </a:solidFill>
              <a:latin typeface="Arial" panose="020B0604020202020204" pitchFamily="34" charset="0"/>
              <a:ea typeface="NanumBarunGothic" panose="020B0603020101020101" pitchFamily="34" charset="-127"/>
            </a:endParaRPr>
          </a:p>
        </p:txBody>
      </p:sp>
      <p:sp>
        <p:nvSpPr>
          <p:cNvPr id="83" name="TextBox 82">
            <a:extLst>
              <a:ext uri="{FF2B5EF4-FFF2-40B4-BE49-F238E27FC236}">
                <a16:creationId xmlns:a16="http://schemas.microsoft.com/office/drawing/2014/main" id="{6A224519-8D22-FFA7-987E-7637D304C029}"/>
              </a:ext>
            </a:extLst>
          </p:cNvPr>
          <p:cNvSpPr txBox="1"/>
          <p:nvPr/>
        </p:nvSpPr>
        <p:spPr>
          <a:xfrm>
            <a:off x="1437005" y="5067083"/>
            <a:ext cx="1396365" cy="707886"/>
          </a:xfrm>
          <a:prstGeom prst="rect">
            <a:avLst/>
          </a:prstGeom>
          <a:noFill/>
        </p:spPr>
        <p:txBody>
          <a:bodyPr wrap="square" rtlCol="0" anchor="ctr">
            <a:spAutoFit/>
          </a:bodyPr>
          <a:lstStyle/>
          <a:p>
            <a:pPr algn="ctr"/>
            <a:r>
              <a:rPr lang="en-HK" altLang="ko-KR" sz="2000" b="1" spc="-150" dirty="0">
                <a:solidFill>
                  <a:schemeClr val="bg1"/>
                </a:solidFill>
                <a:latin typeface="Arial" panose="020B0604020202020204" pitchFamily="34" charset="0"/>
                <a:ea typeface="NanumBarunGothic" panose="020B0603020101020101" pitchFamily="34" charset="-127"/>
              </a:rPr>
              <a:t>$ </a:t>
            </a:r>
            <a:r>
              <a:rPr lang="ko-KR" altLang="en-US" sz="2000" b="1" spc="-150" dirty="0">
                <a:solidFill>
                  <a:schemeClr val="bg1"/>
                </a:solidFill>
                <a:latin typeface="Arial" panose="020B0604020202020204" pitchFamily="34" charset="0"/>
                <a:ea typeface="NanumBarunGothic" panose="020B0603020101020101" pitchFamily="34" charset="-127"/>
              </a:rPr>
              <a:t>12.9 billion</a:t>
            </a:r>
            <a:endParaRPr lang="en-US" altLang="ko-KR" sz="2000" b="1" spc="-150" dirty="0">
              <a:solidFill>
                <a:schemeClr val="bg1"/>
              </a:solidFill>
              <a:latin typeface="Arial" panose="020B0604020202020204" pitchFamily="34" charset="0"/>
              <a:ea typeface="NanumBarunGothic" panose="020B0603020101020101" pitchFamily="34" charset="-127"/>
            </a:endParaRPr>
          </a:p>
        </p:txBody>
      </p:sp>
      <p:cxnSp>
        <p:nvCxnSpPr>
          <p:cNvPr id="87" name="직선 연결선[R] 86">
            <a:extLst>
              <a:ext uri="{FF2B5EF4-FFF2-40B4-BE49-F238E27FC236}">
                <a16:creationId xmlns:a16="http://schemas.microsoft.com/office/drawing/2014/main" id="{D06CAFA1-886D-A4C1-4D01-905A2E211FA2}"/>
              </a:ext>
            </a:extLst>
          </p:cNvPr>
          <p:cNvCxnSpPr>
            <a:stCxn id="79" idx="0"/>
            <a:endCxn id="80" idx="0"/>
          </p:cNvCxnSpPr>
          <p:nvPr/>
        </p:nvCxnSpPr>
        <p:spPr>
          <a:xfrm flipV="1">
            <a:off x="2145030" y="4289456"/>
            <a:ext cx="1997075" cy="509905"/>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직선 연결선[R] 88">
            <a:extLst>
              <a:ext uri="{FF2B5EF4-FFF2-40B4-BE49-F238E27FC236}">
                <a16:creationId xmlns:a16="http://schemas.microsoft.com/office/drawing/2014/main" id="{34453631-751F-E850-8625-705449849E7F}"/>
              </a:ext>
            </a:extLst>
          </p:cNvPr>
          <p:cNvCxnSpPr>
            <a:stCxn id="79" idx="4"/>
            <a:endCxn id="80" idx="4"/>
          </p:cNvCxnSpPr>
          <p:nvPr/>
        </p:nvCxnSpPr>
        <p:spPr>
          <a:xfrm>
            <a:off x="2145030" y="6024911"/>
            <a:ext cx="1997075" cy="0"/>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0CE889D-E861-B60C-53A5-724C9EED503E}"/>
              </a:ext>
            </a:extLst>
          </p:cNvPr>
          <p:cNvSpPr txBox="1"/>
          <p:nvPr/>
        </p:nvSpPr>
        <p:spPr>
          <a:xfrm>
            <a:off x="927735" y="3572869"/>
            <a:ext cx="1735455" cy="523220"/>
          </a:xfrm>
          <a:prstGeom prst="rect">
            <a:avLst/>
          </a:prstGeom>
          <a:solidFill>
            <a:srgbClr val="8B9DE3"/>
          </a:solidFill>
        </p:spPr>
        <p:txBody>
          <a:bodyPr wrap="square" rtlCol="0" anchor="ctr">
            <a:spAutoFit/>
          </a:bodyPr>
          <a:lstStyle/>
          <a:p>
            <a:pPr algn="ctr"/>
            <a:r>
              <a:rPr lang="ko-KR" altLang="en-US" sz="1400" b="1" spc="-150" dirty="0">
                <a:solidFill>
                  <a:schemeClr val="bg1"/>
                </a:solidFill>
                <a:latin typeface="Arial" panose="020B0604020202020204" pitchFamily="34" charset="0"/>
                <a:ea typeface="NanumBarunGothic" panose="020B0603020101020101" pitchFamily="34" charset="-127"/>
              </a:rPr>
              <a:t>Growing at an average of </a:t>
            </a:r>
            <a:r>
              <a:rPr lang="en-US" altLang="ko-KR" sz="1400" b="1" spc="-150" dirty="0">
                <a:solidFill>
                  <a:schemeClr val="bg1"/>
                </a:solidFill>
                <a:latin typeface="Arial" panose="020B0604020202020204" pitchFamily="34" charset="0"/>
                <a:ea typeface="NanumBarunGothic" panose="020B0603020101020101" pitchFamily="34" charset="-127"/>
              </a:rPr>
              <a:t>6.3% </a:t>
            </a:r>
            <a:r>
              <a:rPr lang="ko-KR" altLang="en-US" sz="1400" b="1" spc="-150" dirty="0">
                <a:solidFill>
                  <a:schemeClr val="bg1"/>
                </a:solidFill>
                <a:latin typeface="Arial" panose="020B0604020202020204" pitchFamily="34" charset="0"/>
                <a:ea typeface="NanumBarunGothic" panose="020B0603020101020101" pitchFamily="34" charset="-127"/>
              </a:rPr>
              <a:t>annually</a:t>
            </a:r>
            <a:endParaRPr lang="en-US" altLang="ko-KR" sz="1400" b="1" spc="-150" dirty="0">
              <a:solidFill>
                <a:schemeClr val="bg1"/>
              </a:solidFill>
              <a:latin typeface="Arial" panose="020B0604020202020204" pitchFamily="34" charset="0"/>
              <a:ea typeface="NanumBarunGothic" panose="020B0603020101020101" pitchFamily="34" charset="-127"/>
            </a:endParaRPr>
          </a:p>
        </p:txBody>
      </p:sp>
      <p:sp>
        <p:nvSpPr>
          <p:cNvPr id="92" name="위쪽 화살표[U] 91">
            <a:extLst>
              <a:ext uri="{FF2B5EF4-FFF2-40B4-BE49-F238E27FC236}">
                <a16:creationId xmlns:a16="http://schemas.microsoft.com/office/drawing/2014/main" id="{5C610EC6-AF17-EC32-3032-BF493540B599}"/>
              </a:ext>
            </a:extLst>
          </p:cNvPr>
          <p:cNvSpPr/>
          <p:nvPr/>
        </p:nvSpPr>
        <p:spPr>
          <a:xfrm>
            <a:off x="3402965" y="3383311"/>
            <a:ext cx="1477645" cy="1473835"/>
          </a:xfrm>
          <a:prstGeom prst="upArrow">
            <a:avLst/>
          </a:prstGeom>
          <a:gradFill flip="none" rotWithShape="1">
            <a:gsLst>
              <a:gs pos="0">
                <a:schemeClr val="bg1">
                  <a:alpha val="0"/>
                </a:schemeClr>
              </a:gs>
              <a:gs pos="100000">
                <a:schemeClr val="accent4">
                  <a:lumMod val="40000"/>
                  <a:lumOff val="6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 name="TextBox 1">
            <a:extLst>
              <a:ext uri="{FF2B5EF4-FFF2-40B4-BE49-F238E27FC236}">
                <a16:creationId xmlns:a16="http://schemas.microsoft.com/office/drawing/2014/main" id="{B6F1204B-F560-E522-E12F-9C159F7C9390}"/>
              </a:ext>
            </a:extLst>
          </p:cNvPr>
          <p:cNvSpPr txBox="1"/>
          <p:nvPr/>
        </p:nvSpPr>
        <p:spPr>
          <a:xfrm>
            <a:off x="1269364" y="332710"/>
            <a:ext cx="3611245" cy="400110"/>
          </a:xfrm>
          <a:prstGeom prst="rect">
            <a:avLst/>
          </a:prstGeom>
          <a:noFill/>
        </p:spPr>
        <p:txBody>
          <a:bodyPr wrap="square" rtlCol="0" anchor="ctr">
            <a:spAutoFit/>
          </a:bodyPr>
          <a:lstStyle/>
          <a:p>
            <a:r>
              <a:rPr lang="ko-KR" altLang="en-US" sz="2000" b="1" spc="-150" dirty="0" err="1">
                <a:solidFill>
                  <a:schemeClr val="tx1"/>
                </a:solidFill>
                <a:latin typeface="Arial" panose="020B0604020202020204" pitchFamily="34" charset="0"/>
                <a:ea typeface="NanumBarunGothic" panose="020B0603020101020101" pitchFamily="34" charset="-127"/>
              </a:rPr>
              <a:t>Product</a:t>
            </a:r>
            <a:r>
              <a:rPr lang="ko-KR" altLang="en-US" sz="2000" b="1" spc="-150" dirty="0">
                <a:solidFill>
                  <a:schemeClr val="tx1"/>
                </a:solidFill>
                <a:latin typeface="Arial" panose="020B0604020202020204" pitchFamily="34" charset="0"/>
                <a:ea typeface="NanumBarunGothic" panose="020B0603020101020101" pitchFamily="34" charset="-127"/>
              </a:rPr>
              <a:t> </a:t>
            </a:r>
            <a:r>
              <a:rPr lang="ko-KR" altLang="en-US" sz="2000" b="1" spc="-150" dirty="0" err="1">
                <a:solidFill>
                  <a:schemeClr val="tx1"/>
                </a:solidFill>
                <a:latin typeface="Arial" panose="020B0604020202020204" pitchFamily="34" charset="0"/>
                <a:ea typeface="NanumBarunGothic" panose="020B0603020101020101" pitchFamily="34" charset="-127"/>
              </a:rPr>
              <a:t>sales</a:t>
            </a:r>
            <a:r>
              <a:rPr lang="ko-KR" altLang="en-US" sz="2000" b="1" spc="-150" dirty="0">
                <a:solidFill>
                  <a:schemeClr val="tx1"/>
                </a:solidFill>
                <a:latin typeface="Arial" panose="020B0604020202020204" pitchFamily="34" charset="0"/>
                <a:ea typeface="NanumBarunGothic" panose="020B0603020101020101" pitchFamily="34" charset="-127"/>
              </a:rPr>
              <a:t> and </a:t>
            </a:r>
            <a:r>
              <a:rPr lang="ko-KR" altLang="en-US" sz="2000" b="1" spc="-150" dirty="0" err="1">
                <a:solidFill>
                  <a:schemeClr val="tx1"/>
                </a:solidFill>
                <a:latin typeface="Arial" panose="020B0604020202020204" pitchFamily="34" charset="0"/>
                <a:ea typeface="NanumBarunGothic" panose="020B0603020101020101" pitchFamily="34" charset="-127"/>
              </a:rPr>
              <a:t>revenue</a:t>
            </a:r>
            <a:endParaRPr lang="en-US" altLang="ko-KR" sz="2000" b="1" spc="-150" dirty="0">
              <a:solidFill>
                <a:schemeClr val="tx1"/>
              </a:solidFill>
              <a:latin typeface="Arial" panose="020B0604020202020204" pitchFamily="34" charset="0"/>
              <a:ea typeface="NanumBarunGothic" panose="020B0603020101020101" pitchFamily="34" charset="-127"/>
            </a:endParaRPr>
          </a:p>
        </p:txBody>
      </p:sp>
      <p:sp>
        <p:nvSpPr>
          <p:cNvPr id="3" name="TextBox 2">
            <a:extLst>
              <a:ext uri="{FF2B5EF4-FFF2-40B4-BE49-F238E27FC236}">
                <a16:creationId xmlns:a16="http://schemas.microsoft.com/office/drawing/2014/main" id="{14F7661E-507A-D92C-1A80-3A33EBAA01C6}"/>
              </a:ext>
            </a:extLst>
          </p:cNvPr>
          <p:cNvSpPr txBox="1"/>
          <p:nvPr/>
        </p:nvSpPr>
        <p:spPr>
          <a:xfrm>
            <a:off x="1339629" y="673030"/>
            <a:ext cx="6655435" cy="33845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(1) </a:t>
            </a:r>
            <a:r>
              <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rPr>
              <a:t>Product sales plan</a:t>
            </a:r>
          </a:p>
        </p:txBody>
      </p:sp>
    </p:spTree>
    <p:extLst>
      <p:ext uri="{BB962C8B-B14F-4D97-AF65-F5344CB8AC3E}">
        <p14:creationId xmlns:p14="http://schemas.microsoft.com/office/powerpoint/2010/main" val="3153642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9ECF494-E5E4-A0A4-6C1E-1F5B057FE5C2}"/>
              </a:ext>
            </a:extLst>
          </p:cNvPr>
          <p:cNvGrpSpPr/>
          <p:nvPr/>
        </p:nvGrpSpPr>
        <p:grpSpPr>
          <a:xfrm>
            <a:off x="9088121" y="332740"/>
            <a:ext cx="2823210" cy="934660"/>
            <a:chOff x="9088121" y="332740"/>
            <a:chExt cx="2823210" cy="934660"/>
          </a:xfrm>
        </p:grpSpPr>
        <p:sp>
          <p:nvSpPr>
            <p:cNvPr id="4" name="TextBox 3">
              <a:extLst>
                <a:ext uri="{FF2B5EF4-FFF2-40B4-BE49-F238E27FC236}">
                  <a16:creationId xmlns:a16="http://schemas.microsoft.com/office/drawing/2014/main" id="{15420614-76F7-854F-D8FD-923FBAF5FB3A}"/>
                </a:ext>
              </a:extLst>
            </p:cNvPr>
            <p:cNvSpPr txBox="1"/>
            <p:nvPr/>
          </p:nvSpPr>
          <p:spPr>
            <a:xfrm>
              <a:off x="9088121" y="332740"/>
              <a:ext cx="2823210"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1955" y="682625"/>
              <a:ext cx="2470785"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035" y="209550"/>
            <a:ext cx="1478280" cy="1015365"/>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06</a:t>
            </a: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055" y="682625"/>
            <a:ext cx="4838065"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8" name="TextBox 7"/>
          <p:cNvSpPr txBox="1">
            <a:spLocks/>
          </p:cNvSpPr>
          <p:nvPr/>
        </p:nvSpPr>
        <p:spPr>
          <a:xfrm>
            <a:off x="429260" y="1344344"/>
            <a:ext cx="11461880" cy="1528624"/>
          </a:xfrm>
          <a:prstGeom prst="rect">
            <a:avLst/>
          </a:prstGeom>
          <a:noFill/>
        </p:spPr>
        <p:txBody>
          <a:bodyPr vert="horz" wrap="square" lIns="91440" tIns="45720" rIns="91440" bIns="45720" numCol="1" anchor="ctr">
            <a:spAutoFit/>
          </a:bodyPr>
          <a:lstStyle/>
          <a:p>
            <a:pPr marL="285750" indent="-285750">
              <a:spcAft>
                <a:spcPts val="800"/>
              </a:spcAft>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In the case of stem cell ampoules, the price per unit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is 350,000 won, and the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total number of plastic surgeries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and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dermatologists in Korea is more than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2,300, and B2B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sales are conducted to these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companies. </a:t>
            </a:r>
            <a:endParaRPr lang="en-HK" sz="1600" kern="100" dirty="0">
              <a:effectLst/>
              <a:latin typeface="Calibri" panose="020F0502020204030204" pitchFamily="34" charset="0"/>
              <a:ea typeface="DengXian" panose="02010600030101010101" pitchFamily="2" charset="-122"/>
              <a:cs typeface="Cordia New" panose="020B0304020202020204" pitchFamily="34" charset="-34"/>
            </a:endParaRPr>
          </a:p>
          <a:p>
            <a:pPr marL="285750" indent="-285750">
              <a:spcAft>
                <a:spcPts val="800"/>
              </a:spcAft>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Estimated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20%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of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2,300 companies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as potential customers</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 with a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goal of delivering to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460 companies</a:t>
            </a:r>
            <a:endParaRPr lang="en-HK" sz="1600" kern="100" dirty="0">
              <a:effectLst/>
              <a:latin typeface="Calibri" panose="020F0502020204030204" pitchFamily="34" charset="0"/>
              <a:ea typeface="DengXian" panose="02010600030101010101" pitchFamily="2" charset="-122"/>
              <a:cs typeface="Cordia New" panose="020B0304020202020204" pitchFamily="34" charset="-34"/>
            </a:endParaRPr>
          </a:p>
          <a:p>
            <a:pPr marL="285750" indent="-285750">
              <a:spcAft>
                <a:spcPts val="800"/>
              </a:spcAft>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Delivered an average of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1.</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8 deliveries per month to over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460 customers, 21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deliveries per year, and achieved over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KRW 12.2 billion in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revenue when combined with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B2C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sales.</a:t>
            </a:r>
          </a:p>
        </p:txBody>
      </p:sp>
      <p:graphicFrame>
        <p:nvGraphicFramePr>
          <p:cNvPr id="2" name="표 8">
            <a:extLst>
              <a:ext uri="{FF2B5EF4-FFF2-40B4-BE49-F238E27FC236}">
                <a16:creationId xmlns:a16="http://schemas.microsoft.com/office/drawing/2014/main" id="{128BB10C-6927-648B-A60E-88F5C5235D75}"/>
              </a:ext>
            </a:extLst>
          </p:cNvPr>
          <p:cNvGraphicFramePr>
            <a:graphicFrameLocks noGrp="1"/>
          </p:cNvGraphicFramePr>
          <p:nvPr>
            <p:extLst>
              <p:ext uri="{D42A27DB-BD31-4B8C-83A1-F6EECF244321}">
                <p14:modId xmlns:p14="http://schemas.microsoft.com/office/powerpoint/2010/main" val="655113556"/>
              </p:ext>
            </p:extLst>
          </p:nvPr>
        </p:nvGraphicFramePr>
        <p:xfrm>
          <a:off x="449451" y="3103521"/>
          <a:ext cx="11313885" cy="3669903"/>
        </p:xfrm>
        <a:graphic>
          <a:graphicData uri="http://schemas.openxmlformats.org/drawingml/2006/table">
            <a:tbl>
              <a:tblPr firstRow="1" bandRow="1">
                <a:tableStyleId>{5C22544A-7EE6-4342-B048-85BDC9FD1C3A}</a:tableStyleId>
              </a:tblPr>
              <a:tblGrid>
                <a:gridCol w="2262777">
                  <a:extLst>
                    <a:ext uri="{9D8B030D-6E8A-4147-A177-3AD203B41FA5}">
                      <a16:colId xmlns:a16="http://schemas.microsoft.com/office/drawing/2014/main" val="809659428"/>
                    </a:ext>
                  </a:extLst>
                </a:gridCol>
                <a:gridCol w="2262777">
                  <a:extLst>
                    <a:ext uri="{9D8B030D-6E8A-4147-A177-3AD203B41FA5}">
                      <a16:colId xmlns:a16="http://schemas.microsoft.com/office/drawing/2014/main" val="196248008"/>
                    </a:ext>
                  </a:extLst>
                </a:gridCol>
                <a:gridCol w="2262777">
                  <a:extLst>
                    <a:ext uri="{9D8B030D-6E8A-4147-A177-3AD203B41FA5}">
                      <a16:colId xmlns:a16="http://schemas.microsoft.com/office/drawing/2014/main" val="489794827"/>
                    </a:ext>
                  </a:extLst>
                </a:gridCol>
                <a:gridCol w="2262777">
                  <a:extLst>
                    <a:ext uri="{9D8B030D-6E8A-4147-A177-3AD203B41FA5}">
                      <a16:colId xmlns:a16="http://schemas.microsoft.com/office/drawing/2014/main" val="1117231747"/>
                    </a:ext>
                  </a:extLst>
                </a:gridCol>
                <a:gridCol w="2262777">
                  <a:extLst>
                    <a:ext uri="{9D8B030D-6E8A-4147-A177-3AD203B41FA5}">
                      <a16:colId xmlns:a16="http://schemas.microsoft.com/office/drawing/2014/main" val="1650104961"/>
                    </a:ext>
                  </a:extLst>
                </a:gridCol>
              </a:tblGrid>
              <a:tr h="556889">
                <a:tc>
                  <a:txBody>
                    <a:bodyPr/>
                    <a:lstStyle/>
                    <a:p>
                      <a:pPr algn="ctr" latinLnBrk="1">
                        <a:lnSpc>
                          <a:spcPct val="110000"/>
                        </a:lnSpc>
                      </a:pPr>
                      <a:endParaRPr lang="ko-KR" altLang="en-US" sz="1600" b="1" i="0" spc="-100" baseline="0" dirty="0">
                        <a:latin typeface="Arial" panose="020B0604020202020204" pitchFamily="34" charset="0"/>
                        <a:ea typeface="NanumBarunGothic" panose="020B0603020101020101" pitchFamily="34" charset="-127"/>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2024</a:t>
                      </a: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2025</a:t>
                      </a: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2026</a:t>
                      </a: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2027</a:t>
                      </a: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extLst>
                  <a:ext uri="{0D108BD9-81ED-4DB2-BD59-A6C34878D82A}">
                    <a16:rowId xmlns:a16="http://schemas.microsoft.com/office/drawing/2014/main" val="3486563187"/>
                  </a:ext>
                </a:extLst>
              </a:tr>
              <a:tr h="681223">
                <a:tc>
                  <a:txBody>
                    <a:bodyPr/>
                    <a:lstStyle/>
                    <a:p>
                      <a:pPr marL="0" marR="0" lvl="0" indent="0" algn="ctr" defTabSz="914400" rtl="0" eaLnBrk="1" fontAlgn="auto" latinLnBrk="1" hangingPunct="1">
                        <a:lnSpc>
                          <a:spcPct val="110000"/>
                        </a:lnSpc>
                        <a:spcBef>
                          <a:spcPts val="0"/>
                        </a:spcBef>
                        <a:spcAft>
                          <a:spcPts val="0"/>
                        </a:spcAft>
                        <a:buClrTx/>
                        <a:buSzTx/>
                        <a:buFontTx/>
                        <a:buNone/>
                        <a:tabLst/>
                        <a:defRPr/>
                      </a:pPr>
                      <a:r>
                        <a:rPr lang="ko-KR" altLang="en-US" sz="1600" b="1" i="0" spc="-100" baseline="0" dirty="0">
                          <a:latin typeface="Arial" panose="020B0604020202020204" pitchFamily="34" charset="0"/>
                          <a:ea typeface="NanumBarunGothic" panose="020B0603020101020101" pitchFamily="34" charset="-127"/>
                        </a:rPr>
                        <a:t>Stem Cell Functional Ampoules</a:t>
                      </a:r>
                    </a:p>
                    <a:p>
                      <a:pPr algn="ctr" latinLnBrk="1">
                        <a:lnSpc>
                          <a:spcPct val="110000"/>
                        </a:lnSpc>
                      </a:pPr>
                      <a:r>
                        <a:rPr lang="en-US" altLang="ko-KR" sz="1600" b="1" i="0" spc="-100" baseline="0" dirty="0">
                          <a:latin typeface="Arial" panose="020B0604020202020204" pitchFamily="34" charset="0"/>
                          <a:ea typeface="NanumBarunGothic" panose="020B0603020101020101" pitchFamily="34" charset="-127"/>
                        </a:rPr>
                        <a:t>B2B </a:t>
                      </a:r>
                      <a:r>
                        <a:rPr lang="ko-KR" altLang="en-US" sz="1600" b="1" i="0" spc="-100" baseline="0" dirty="0">
                          <a:latin typeface="Arial" panose="020B0604020202020204" pitchFamily="34" charset="0"/>
                          <a:ea typeface="NanumBarunGothic" panose="020B0603020101020101" pitchFamily="34" charset="-127"/>
                        </a:rPr>
                        <a:t>sales volume</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20,000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40,000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70</a:t>
                      </a:r>
                      <a:r>
                        <a:rPr lang="en-US" altLang="ko-KR" sz="1600" b="0" i="0" spc="-100" baseline="0" dirty="0">
                          <a:latin typeface="Arial" panose="020B0604020202020204" pitchFamily="34" charset="0"/>
                          <a:ea typeface="NanumBarunGothic" panose="020B0603020101020101" pitchFamily="34" charset="-127"/>
                        </a:rPr>
                        <a:t>,000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447477"/>
                  </a:ext>
                </a:extLst>
              </a:tr>
              <a:tr h="681223">
                <a:tc>
                  <a:txBody>
                    <a:bodyPr/>
                    <a:lstStyle/>
                    <a:p>
                      <a:pPr marL="0" marR="0" lvl="0" indent="0" algn="ctr" defTabSz="914400" rtl="0" eaLnBrk="1" fontAlgn="auto" latinLnBrk="1" hangingPunct="1">
                        <a:lnSpc>
                          <a:spcPct val="110000"/>
                        </a:lnSpc>
                        <a:spcBef>
                          <a:spcPts val="0"/>
                        </a:spcBef>
                        <a:spcAft>
                          <a:spcPts val="0"/>
                        </a:spcAft>
                        <a:buClrTx/>
                        <a:buSzTx/>
                        <a:buFontTx/>
                        <a:buNone/>
                        <a:tabLst/>
                        <a:defRPr/>
                      </a:pPr>
                      <a:r>
                        <a:rPr lang="ko-KR" altLang="en-US" sz="1600" b="1" i="0" spc="-100" baseline="0" dirty="0">
                          <a:latin typeface="Arial" panose="020B0604020202020204" pitchFamily="34" charset="0"/>
                          <a:ea typeface="NanumBarunGothic" panose="020B0603020101020101" pitchFamily="34" charset="-127"/>
                        </a:rPr>
                        <a:t>Stem Cell Functional Ampoules</a:t>
                      </a:r>
                    </a:p>
                    <a:p>
                      <a:pPr algn="ctr" latinLnBrk="1">
                        <a:lnSpc>
                          <a:spcPct val="110000"/>
                        </a:lnSpc>
                      </a:pPr>
                      <a:r>
                        <a:rPr lang="en-US" altLang="ko-KR" sz="1600" b="1" i="0" spc="-100" baseline="0" dirty="0">
                          <a:latin typeface="Arial" panose="020B0604020202020204" pitchFamily="34" charset="0"/>
                          <a:ea typeface="NanumBarunGothic" panose="020B0603020101020101" pitchFamily="34" charset="-127"/>
                        </a:rPr>
                        <a:t>B2C </a:t>
                      </a:r>
                      <a:r>
                        <a:rPr lang="ko-KR" altLang="en-US" sz="1600" b="1" i="0" spc="-100" baseline="0" dirty="0">
                          <a:latin typeface="Arial" panose="020B0604020202020204" pitchFamily="34" charset="0"/>
                          <a:ea typeface="NanumBarunGothic" panose="020B0603020101020101" pitchFamily="34" charset="-127"/>
                        </a:rPr>
                        <a:t>sales volume</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25,000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40,000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70</a:t>
                      </a:r>
                      <a:r>
                        <a:rPr lang="en-US" altLang="ko-KR" sz="1600" b="0" i="0" spc="-100" baseline="0" dirty="0">
                          <a:latin typeface="Arial" panose="020B0604020202020204" pitchFamily="34" charset="0"/>
                          <a:ea typeface="NanumBarunGothic" panose="020B0603020101020101" pitchFamily="34" charset="-127"/>
                        </a:rPr>
                        <a:t>,000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en-US" altLang="ko-KR" sz="1600" b="0" i="0" spc="-100" baseline="0" dirty="0">
                          <a:latin typeface="Arial" panose="020B0604020202020204" pitchFamily="34" charset="0"/>
                          <a:ea typeface="NanumBarunGothic" panose="020B0603020101020101" pitchFamily="34" charset="-127"/>
                        </a:rPr>
                        <a:t>90,</a:t>
                      </a:r>
                      <a:r>
                        <a:rPr lang="ko-KR" altLang="en-US" sz="1600" b="0" i="0" spc="-100" baseline="0" dirty="0">
                          <a:latin typeface="Arial" panose="020B0604020202020204" pitchFamily="34" charset="0"/>
                          <a:ea typeface="NanumBarunGothic" panose="020B0603020101020101" pitchFamily="34" charset="-127"/>
                        </a:rPr>
                        <a:t>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4261611"/>
                  </a:ext>
                </a:extLst>
              </a:tr>
              <a:tr h="681223">
                <a:tc>
                  <a:txBody>
                    <a:bodyPr/>
                    <a:lstStyle/>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Sales total</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35,000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en-US" altLang="ko-KR" sz="1600" b="0" i="0" spc="-100" baseline="0" dirty="0">
                          <a:latin typeface="Arial" panose="020B0604020202020204" pitchFamily="34" charset="0"/>
                          <a:ea typeface="NanumBarunGothic" panose="020B0603020101020101" pitchFamily="34" charset="-127"/>
                        </a:rPr>
                        <a:t>60,</a:t>
                      </a:r>
                      <a:r>
                        <a:rPr lang="ko-KR" altLang="en-US" sz="1600" b="0" i="0" spc="-100" baseline="0" dirty="0">
                          <a:latin typeface="Arial" panose="020B0604020202020204" pitchFamily="34" charset="0"/>
                          <a:ea typeface="NanumBarunGothic" panose="020B0603020101020101" pitchFamily="34" charset="-127"/>
                        </a:rPr>
                        <a:t>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110</a:t>
                      </a:r>
                      <a:r>
                        <a:rPr lang="en-US" altLang="ko-KR" sz="1600" b="0" i="0" spc="-100" baseline="0" dirty="0">
                          <a:latin typeface="Arial" panose="020B0604020202020204" pitchFamily="34" charset="0"/>
                          <a:ea typeface="NanumBarunGothic" panose="020B0603020101020101" pitchFamily="34" charset="-127"/>
                        </a:rPr>
                        <a:t>,000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160</a:t>
                      </a:r>
                      <a:r>
                        <a:rPr lang="en-US" altLang="ko-KR" sz="1600" b="0" i="0" spc="-100" baseline="0" dirty="0">
                          <a:latin typeface="Arial" panose="020B0604020202020204" pitchFamily="34" charset="0"/>
                          <a:ea typeface="NanumBarunGothic" panose="020B0603020101020101" pitchFamily="34" charset="-127"/>
                        </a:rPr>
                        <a:t>,000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909426"/>
                  </a:ext>
                </a:extLst>
              </a:tr>
              <a:tr h="681223">
                <a:tc>
                  <a:txBody>
                    <a:bodyPr/>
                    <a:lstStyle/>
                    <a:p>
                      <a:pPr algn="ctr" latinLnBrk="1">
                        <a:lnSpc>
                          <a:spcPct val="110000"/>
                        </a:lnSpc>
                      </a:pPr>
                      <a:r>
                        <a:rPr lang="ko-KR" altLang="en-US" sz="1600" b="1" i="0" spc="-100" baseline="0" dirty="0" err="1">
                          <a:latin typeface="Arial" panose="020B0604020202020204" pitchFamily="34" charset="0"/>
                          <a:ea typeface="NanumBarunGothic" panose="020B0603020101020101" pitchFamily="34" charset="-127"/>
                        </a:rPr>
                        <a:t>Sales</a:t>
                      </a:r>
                      <a:r>
                        <a:rPr lang="ko-KR" altLang="en-US" sz="1600" b="1" i="0" spc="-100" baseline="0" dirty="0">
                          <a:latin typeface="Arial" panose="020B0604020202020204" pitchFamily="34" charset="0"/>
                          <a:ea typeface="NanumBarunGothic" panose="020B0603020101020101" pitchFamily="34" charset="-127"/>
                        </a:rPr>
                        <a:t> </a:t>
                      </a:r>
                      <a:r>
                        <a:rPr lang="ko-KR" altLang="en-US" sz="1600" b="1" i="0" spc="-100" baseline="0" dirty="0" err="1">
                          <a:latin typeface="Arial" panose="020B0604020202020204" pitchFamily="34" charset="0"/>
                          <a:ea typeface="NanumBarunGothic" panose="020B0603020101020101" pitchFamily="34" charset="-127"/>
                        </a:rPr>
                        <a:t>total</a:t>
                      </a:r>
                      <a:r>
                        <a:rPr lang="ko-KR" altLang="en-US" sz="1600" b="1" i="0" spc="-100" baseline="0" dirty="0">
                          <a:latin typeface="Arial" panose="020B0604020202020204" pitchFamily="34" charset="0"/>
                          <a:ea typeface="NanumBarunGothic" panose="020B0603020101020101" pitchFamily="34" charset="-127"/>
                        </a:rPr>
                        <a:t> </a:t>
                      </a:r>
                      <a:r>
                        <a:rPr lang="en-HK" altLang="ko-KR" sz="1600" b="1" i="0" spc="-100" baseline="0" dirty="0">
                          <a:latin typeface="Arial" panose="020B0604020202020204" pitchFamily="34" charset="0"/>
                          <a:ea typeface="NanumBarunGothic" panose="020B0603020101020101" pitchFamily="34" charset="-127"/>
                        </a:rPr>
                        <a:t>(KRW)</a:t>
                      </a:r>
                      <a:endParaRPr lang="ko-KR" altLang="en-US" sz="1600" b="1"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12.</a:t>
                      </a:r>
                      <a:r>
                        <a:rPr lang="ko-KR" altLang="en-US" sz="1600" b="0" i="0" spc="-100" baseline="0" dirty="0" err="1">
                          <a:latin typeface="Arial" panose="020B0604020202020204" pitchFamily="34" charset="0"/>
                          <a:ea typeface="NanumBarunGothic" panose="020B0603020101020101" pitchFamily="34" charset="-127"/>
                        </a:rPr>
                        <a:t>25 </a:t>
                      </a:r>
                      <a:r>
                        <a:rPr lang="en-US" altLang="ko-KR" sz="1600" b="0" i="0" spc="-100" baseline="0" dirty="0">
                          <a:latin typeface="Arial" panose="020B0604020202020204" pitchFamily="34" charset="0"/>
                          <a:ea typeface="NanumBarunGothic" panose="020B0603020101020101" pitchFamily="34" charset="-127"/>
                        </a:rPr>
                        <a:t>billion</a:t>
                      </a:r>
                      <a:endParaRPr lang="ko-KR" altLang="en-US"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err="1">
                          <a:latin typeface="Arial" panose="020B0604020202020204" pitchFamily="34" charset="0"/>
                          <a:ea typeface="NanumBarunGothic" panose="020B0603020101020101" pitchFamily="34" charset="-127"/>
                        </a:rPr>
                        <a:t>21</a:t>
                      </a:r>
                      <a:r>
                        <a:rPr lang="en-US" altLang="ko-KR" sz="1600" b="0" i="0" spc="-100" baseline="0" dirty="0">
                          <a:latin typeface="Arial" panose="020B0604020202020204" pitchFamily="34" charset="0"/>
                          <a:ea typeface="NanumBarunGothic" panose="020B0603020101020101" pitchFamily="34" charset="-127"/>
                        </a:rPr>
                        <a:t> billion</a:t>
                      </a:r>
                      <a:endParaRPr lang="ko-KR" altLang="en-US"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err="1">
                          <a:latin typeface="Arial" panose="020B0604020202020204" pitchFamily="34" charset="0"/>
                          <a:ea typeface="NanumBarunGothic" panose="020B0603020101020101" pitchFamily="34" charset="-127"/>
                        </a:rPr>
                        <a:t>385</a:t>
                      </a:r>
                      <a:r>
                        <a:rPr lang="en-US" altLang="ko-KR" sz="1600" b="0" i="0" spc="-100" baseline="0" dirty="0">
                          <a:latin typeface="Arial" panose="020B0604020202020204" pitchFamily="34" charset="0"/>
                          <a:ea typeface="NanumBarunGothic" panose="020B0603020101020101" pitchFamily="34" charset="-127"/>
                        </a:rPr>
                        <a:t> billion</a:t>
                      </a:r>
                      <a:endParaRPr lang="ko-KR" altLang="en-US"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560</a:t>
                      </a:r>
                      <a:r>
                        <a:rPr lang="en-US" altLang="ko-KR" sz="1600" b="0" i="0" spc="-100" baseline="0" dirty="0">
                          <a:latin typeface="Arial" panose="020B0604020202020204" pitchFamily="34" charset="0"/>
                          <a:ea typeface="NanumBarunGothic" panose="020B0603020101020101" pitchFamily="34" charset="-127"/>
                        </a:rPr>
                        <a:t> billion won</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8265392"/>
                  </a:ext>
                </a:extLst>
              </a:tr>
            </a:tbl>
          </a:graphicData>
        </a:graphic>
      </p:graphicFrame>
      <p:sp>
        <p:nvSpPr>
          <p:cNvPr id="3" name="TextBox 2">
            <a:extLst>
              <a:ext uri="{FF2B5EF4-FFF2-40B4-BE49-F238E27FC236}">
                <a16:creationId xmlns:a16="http://schemas.microsoft.com/office/drawing/2014/main" id="{6F1BCEB3-F814-C87B-324A-5F14D62DA708}"/>
              </a:ext>
            </a:extLst>
          </p:cNvPr>
          <p:cNvSpPr txBox="1"/>
          <p:nvPr/>
        </p:nvSpPr>
        <p:spPr>
          <a:xfrm>
            <a:off x="1269364" y="332710"/>
            <a:ext cx="3988435" cy="400110"/>
          </a:xfrm>
          <a:prstGeom prst="rect">
            <a:avLst/>
          </a:prstGeom>
          <a:noFill/>
        </p:spPr>
        <p:txBody>
          <a:bodyPr wrap="square" rtlCol="0" anchor="ctr">
            <a:spAutoFit/>
          </a:bodyPr>
          <a:lstStyle/>
          <a:p>
            <a:r>
              <a:rPr lang="ko-KR" altLang="en-US" sz="2000" b="1" spc="-150" dirty="0" err="1">
                <a:solidFill>
                  <a:schemeClr val="tx1"/>
                </a:solidFill>
                <a:latin typeface="Arial" panose="020B0604020202020204" pitchFamily="34" charset="0"/>
                <a:ea typeface="NanumBarunGothic" panose="020B0603020101020101" pitchFamily="34" charset="-127"/>
              </a:rPr>
              <a:t>Product</a:t>
            </a:r>
            <a:r>
              <a:rPr lang="ko-KR" altLang="en-US" sz="2000" b="1" spc="-150" dirty="0">
                <a:solidFill>
                  <a:schemeClr val="tx1"/>
                </a:solidFill>
                <a:latin typeface="Arial" panose="020B0604020202020204" pitchFamily="34" charset="0"/>
                <a:ea typeface="NanumBarunGothic" panose="020B0603020101020101" pitchFamily="34" charset="-127"/>
              </a:rPr>
              <a:t> </a:t>
            </a:r>
            <a:r>
              <a:rPr lang="ko-KR" altLang="en-US" sz="2000" b="1" spc="-150" dirty="0" err="1">
                <a:solidFill>
                  <a:schemeClr val="tx1"/>
                </a:solidFill>
                <a:latin typeface="Arial" panose="020B0604020202020204" pitchFamily="34" charset="0"/>
                <a:ea typeface="NanumBarunGothic" panose="020B0603020101020101" pitchFamily="34" charset="-127"/>
              </a:rPr>
              <a:t>sales</a:t>
            </a:r>
            <a:r>
              <a:rPr lang="ko-KR" altLang="en-US" sz="2000" b="1" spc="-150" dirty="0">
                <a:solidFill>
                  <a:schemeClr val="tx1"/>
                </a:solidFill>
                <a:latin typeface="Arial" panose="020B0604020202020204" pitchFamily="34" charset="0"/>
                <a:ea typeface="NanumBarunGothic" panose="020B0603020101020101" pitchFamily="34" charset="-127"/>
              </a:rPr>
              <a:t> and </a:t>
            </a:r>
            <a:r>
              <a:rPr lang="ko-KR" altLang="en-US" sz="2000" b="1" spc="-150" dirty="0" err="1">
                <a:solidFill>
                  <a:schemeClr val="tx1"/>
                </a:solidFill>
                <a:latin typeface="Arial" panose="020B0604020202020204" pitchFamily="34" charset="0"/>
                <a:ea typeface="NanumBarunGothic" panose="020B0603020101020101" pitchFamily="34" charset="-127"/>
              </a:rPr>
              <a:t>revenue</a:t>
            </a:r>
            <a:endParaRPr lang="en-US" altLang="ko-KR" sz="2000" b="1" spc="-150" dirty="0">
              <a:solidFill>
                <a:schemeClr val="tx1"/>
              </a:solidFill>
              <a:latin typeface="Arial" panose="020B0604020202020204" pitchFamily="34" charset="0"/>
              <a:ea typeface="NanumBarunGothic" panose="020B0603020101020101" pitchFamily="34" charset="-127"/>
            </a:endParaRPr>
          </a:p>
        </p:txBody>
      </p:sp>
      <p:sp>
        <p:nvSpPr>
          <p:cNvPr id="7" name="TextBox 6">
            <a:extLst>
              <a:ext uri="{FF2B5EF4-FFF2-40B4-BE49-F238E27FC236}">
                <a16:creationId xmlns:a16="http://schemas.microsoft.com/office/drawing/2014/main" id="{F15AD42B-C82C-646D-28F2-E07C113CB724}"/>
              </a:ext>
            </a:extLst>
          </p:cNvPr>
          <p:cNvSpPr txBox="1"/>
          <p:nvPr/>
        </p:nvSpPr>
        <p:spPr>
          <a:xfrm>
            <a:off x="1293253" y="725111"/>
            <a:ext cx="4467860" cy="338455"/>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(2) Annual </a:t>
            </a:r>
            <a:r>
              <a:rPr lang="ko-KR" altLang="en-US" sz="16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Sales</a:t>
            </a:r>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Tree>
    <p:extLst>
      <p:ext uri="{BB962C8B-B14F-4D97-AF65-F5344CB8AC3E}">
        <p14:creationId xmlns:p14="http://schemas.microsoft.com/office/powerpoint/2010/main" val="161081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69362" y="1722665"/>
            <a:ext cx="0" cy="4448175"/>
          </a:xfrm>
          <a:custGeom>
            <a:avLst/>
            <a:gdLst/>
            <a:ahLst/>
            <a:cxnLst/>
            <a:rect l="l" t="t" r="r" b="b"/>
            <a:pathLst>
              <a:path h="4448175">
                <a:moveTo>
                  <a:pt x="0" y="4448162"/>
                </a:moveTo>
                <a:lnTo>
                  <a:pt x="0" y="0"/>
                </a:lnTo>
              </a:path>
            </a:pathLst>
          </a:custGeom>
          <a:ln w="12700">
            <a:solidFill>
              <a:srgbClr val="7E7E7E"/>
            </a:solidFill>
            <a:prstDash val="sysDot"/>
          </a:ln>
        </p:spPr>
        <p:txBody>
          <a:bodyPr wrap="square" lIns="0" tIns="0" rIns="0" bIns="0" rtlCol="0"/>
          <a:lstStyle/>
          <a:p>
            <a:endParaRPr/>
          </a:p>
        </p:txBody>
      </p:sp>
      <p:sp>
        <p:nvSpPr>
          <p:cNvPr id="11" name="object 11"/>
          <p:cNvSpPr txBox="1"/>
          <p:nvPr/>
        </p:nvSpPr>
        <p:spPr>
          <a:xfrm>
            <a:off x="1386205" y="353021"/>
            <a:ext cx="114744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181A3E"/>
                </a:solidFill>
                <a:latin typeface="Malgun Gothic"/>
                <a:cs typeface="Malgun Gothic"/>
              </a:rPr>
              <a:t>About</a:t>
            </a:r>
            <a:r>
              <a:rPr sz="2000" b="1" spc="-130" dirty="0">
                <a:solidFill>
                  <a:srgbClr val="181A3E"/>
                </a:solidFill>
                <a:latin typeface="Malgun Gothic"/>
                <a:cs typeface="Malgun Gothic"/>
              </a:rPr>
              <a:t> </a:t>
            </a:r>
            <a:r>
              <a:rPr sz="2000" b="1" spc="-25" dirty="0">
                <a:solidFill>
                  <a:srgbClr val="181A3E"/>
                </a:solidFill>
                <a:latin typeface="Malgun Gothic"/>
                <a:cs typeface="Malgun Gothic"/>
              </a:rPr>
              <a:t>Us</a:t>
            </a:r>
            <a:endParaRPr sz="2000" dirty="0">
              <a:latin typeface="Malgun Gothic"/>
              <a:cs typeface="Malgun Gothic"/>
            </a:endParaRPr>
          </a:p>
        </p:txBody>
      </p:sp>
      <p:sp>
        <p:nvSpPr>
          <p:cNvPr id="12" name="object 12"/>
          <p:cNvSpPr txBox="1"/>
          <p:nvPr/>
        </p:nvSpPr>
        <p:spPr>
          <a:xfrm>
            <a:off x="1348105" y="662546"/>
            <a:ext cx="2298700" cy="301301"/>
          </a:xfrm>
          <a:prstGeom prst="rect">
            <a:avLst/>
          </a:prstGeom>
        </p:spPr>
        <p:txBody>
          <a:bodyPr vert="horz" wrap="square" lIns="0" tIns="12700" rIns="0" bIns="0" rtlCol="0">
            <a:spAutoFit/>
          </a:bodyPr>
          <a:lstStyle/>
          <a:p>
            <a:pPr marL="269875" marR="5080" indent="-257810">
              <a:lnSpc>
                <a:spcPct val="132000"/>
              </a:lnSpc>
              <a:spcBef>
                <a:spcPts val="100"/>
              </a:spcBef>
            </a:pPr>
            <a:r>
              <a:rPr sz="1600" b="1" spc="-110" dirty="0">
                <a:solidFill>
                  <a:srgbClr val="181A3E"/>
                </a:solidFill>
                <a:latin typeface="Malgun Gothic"/>
                <a:cs typeface="Malgun Gothic"/>
              </a:rPr>
              <a:t>(2)</a:t>
            </a:r>
            <a:r>
              <a:rPr sz="1600" b="1" spc="-260" dirty="0">
                <a:solidFill>
                  <a:srgbClr val="181A3E"/>
                </a:solidFill>
                <a:latin typeface="Malgun Gothic"/>
                <a:cs typeface="Malgun Gothic"/>
              </a:rPr>
              <a:t> </a:t>
            </a:r>
            <a:r>
              <a:rPr lang="en-US" sz="1600" b="1" spc="-105" dirty="0">
                <a:solidFill>
                  <a:srgbClr val="181A3E"/>
                </a:solidFill>
                <a:latin typeface="Malgun Gothic"/>
                <a:cs typeface="Malgun Gothic"/>
              </a:rPr>
              <a:t>Meet Our Leaders</a:t>
            </a:r>
            <a:endParaRPr sz="1600" dirty="0">
              <a:latin typeface="Malgun Gothic"/>
              <a:cs typeface="Malgun Gothic"/>
            </a:endParaRPr>
          </a:p>
        </p:txBody>
      </p:sp>
      <p:sp>
        <p:nvSpPr>
          <p:cNvPr id="13" name="object 13"/>
          <p:cNvSpPr txBox="1"/>
          <p:nvPr/>
        </p:nvSpPr>
        <p:spPr>
          <a:xfrm>
            <a:off x="9348864" y="301866"/>
            <a:ext cx="2473960" cy="898194"/>
          </a:xfrm>
          <a:prstGeom prst="rect">
            <a:avLst/>
          </a:prstGeom>
        </p:spPr>
        <p:txBody>
          <a:bodyPr vert="horz" wrap="square" lIns="0" tIns="58419" rIns="0" bIns="0" rtlCol="0">
            <a:spAutoFit/>
          </a:bodyPr>
          <a:lstStyle/>
          <a:p>
            <a:pPr marL="48260">
              <a:lnSpc>
                <a:spcPct val="100000"/>
              </a:lnSpc>
              <a:spcBef>
                <a:spcPts val="459"/>
              </a:spcBef>
            </a:pPr>
            <a:r>
              <a:rPr sz="2000" b="1" dirty="0">
                <a:solidFill>
                  <a:srgbClr val="181A3E"/>
                </a:solidFill>
                <a:latin typeface="Malgun Gothic"/>
                <a:cs typeface="Malgun Gothic"/>
              </a:rPr>
              <a:t>KOREA</a:t>
            </a:r>
            <a:r>
              <a:rPr sz="2000" b="1" spc="-5" dirty="0">
                <a:solidFill>
                  <a:srgbClr val="181A3E"/>
                </a:solidFill>
                <a:latin typeface="Malgun Gothic"/>
                <a:cs typeface="Malgun Gothic"/>
              </a:rPr>
              <a:t> </a:t>
            </a:r>
            <a:r>
              <a:rPr sz="2000" b="1" spc="-10" dirty="0">
                <a:solidFill>
                  <a:srgbClr val="181A3E"/>
                </a:solidFill>
                <a:latin typeface="Malgun Gothic"/>
                <a:cs typeface="Malgun Gothic"/>
              </a:rPr>
              <a:t>BLOOMCELL</a:t>
            </a:r>
            <a:endParaRPr sz="2000" dirty="0">
              <a:latin typeface="Malgun Gothic"/>
              <a:cs typeface="Malgun Gothic"/>
            </a:endParaRPr>
          </a:p>
          <a:p>
            <a:pPr marL="12700" marR="104775" algn="ctr">
              <a:lnSpc>
                <a:spcPct val="106500"/>
              </a:lnSpc>
              <a:spcBef>
                <a:spcPts val="160"/>
              </a:spcBef>
            </a:pPr>
            <a:r>
              <a:rPr sz="1600" spc="-95" dirty="0">
                <a:solidFill>
                  <a:srgbClr val="181A3E"/>
                </a:solidFill>
                <a:latin typeface="Malgun Gothic"/>
                <a:cs typeface="Malgun Gothic"/>
              </a:rPr>
              <a:t>Advanced</a:t>
            </a:r>
            <a:r>
              <a:rPr sz="1600" spc="-165" dirty="0">
                <a:solidFill>
                  <a:srgbClr val="181A3E"/>
                </a:solidFill>
                <a:latin typeface="Malgun Gothic"/>
                <a:cs typeface="Malgun Gothic"/>
              </a:rPr>
              <a:t> </a:t>
            </a:r>
            <a:r>
              <a:rPr sz="1600" spc="-105" dirty="0">
                <a:solidFill>
                  <a:srgbClr val="181A3E"/>
                </a:solidFill>
                <a:latin typeface="Malgun Gothic"/>
                <a:cs typeface="Malgun Gothic"/>
              </a:rPr>
              <a:t>biopharmaceutical </a:t>
            </a:r>
            <a:r>
              <a:rPr lang="en-HK" sz="1600" spc="-10" dirty="0">
                <a:solidFill>
                  <a:srgbClr val="181A3E"/>
                </a:solidFill>
                <a:latin typeface="Malgun Gothic"/>
                <a:cs typeface="Malgun Gothic"/>
              </a:rPr>
              <a:t>R&amp;D</a:t>
            </a:r>
            <a:r>
              <a:rPr lang="en-HK" altLang="ko-KR" sz="1600" spc="-10" dirty="0">
                <a:solidFill>
                  <a:srgbClr val="181A3E"/>
                </a:solidFill>
                <a:latin typeface="Malgun Gothic"/>
                <a:cs typeface="Malgun Gothic"/>
              </a:rPr>
              <a:t> company</a:t>
            </a:r>
            <a:endParaRPr lang="en-HK" sz="1600" dirty="0">
              <a:latin typeface="Malgun Gothic"/>
              <a:cs typeface="Malgun Gothic"/>
            </a:endParaRPr>
          </a:p>
        </p:txBody>
      </p:sp>
      <p:sp>
        <p:nvSpPr>
          <p:cNvPr id="14" name="object 14"/>
          <p:cNvSpPr txBox="1"/>
          <p:nvPr/>
        </p:nvSpPr>
        <p:spPr>
          <a:xfrm>
            <a:off x="1875099" y="1186108"/>
            <a:ext cx="3611880" cy="289823"/>
          </a:xfrm>
          <a:prstGeom prst="rect">
            <a:avLst/>
          </a:prstGeom>
        </p:spPr>
        <p:txBody>
          <a:bodyPr vert="horz" wrap="square" lIns="0" tIns="12700" rIns="0" bIns="0" rtlCol="0">
            <a:spAutoFit/>
          </a:bodyPr>
          <a:lstStyle/>
          <a:p>
            <a:pPr marL="12700">
              <a:lnSpc>
                <a:spcPct val="100000"/>
              </a:lnSpc>
              <a:spcBef>
                <a:spcPts val="100"/>
              </a:spcBef>
            </a:pPr>
            <a:r>
              <a:rPr b="1" spc="-55" dirty="0">
                <a:solidFill>
                  <a:srgbClr val="181A3E"/>
                </a:solidFill>
                <a:latin typeface="Arial" panose="020B0604020202020204" pitchFamily="34" charset="0"/>
                <a:cs typeface="Arial" panose="020B0604020202020204" pitchFamily="34" charset="0"/>
              </a:rPr>
              <a:t>Dr.</a:t>
            </a:r>
            <a:r>
              <a:rPr lang="en-HK" b="1" spc="-120" dirty="0">
                <a:solidFill>
                  <a:srgbClr val="181A3E"/>
                </a:solidFill>
                <a:latin typeface="Arial" panose="020B0604020202020204" pitchFamily="34" charset="0"/>
                <a:cs typeface="Arial" panose="020B0604020202020204" pitchFamily="34" charset="0"/>
              </a:rPr>
              <a:t> </a:t>
            </a:r>
            <a:r>
              <a:rPr b="1" spc="-20" dirty="0">
                <a:solidFill>
                  <a:srgbClr val="181A3E"/>
                </a:solidFill>
                <a:latin typeface="Arial" panose="020B0604020202020204" pitchFamily="34" charset="0"/>
                <a:cs typeface="Arial" panose="020B0604020202020204" pitchFamily="34" charset="0"/>
              </a:rPr>
              <a:t>Chun-</a:t>
            </a:r>
            <a:r>
              <a:rPr lang="en-HK" b="1" spc="-20" dirty="0" err="1">
                <a:solidFill>
                  <a:srgbClr val="181A3E"/>
                </a:solidFill>
                <a:latin typeface="Arial" panose="020B0604020202020204" pitchFamily="34" charset="0"/>
                <a:cs typeface="Arial" panose="020B0604020202020204" pitchFamily="34" charset="0"/>
              </a:rPr>
              <a:t>hong</a:t>
            </a:r>
            <a:r>
              <a:rPr lang="en-HK" b="1" spc="-20" dirty="0">
                <a:solidFill>
                  <a:srgbClr val="181A3E"/>
                </a:solidFill>
                <a:latin typeface="Arial" panose="020B0604020202020204" pitchFamily="34" charset="0"/>
                <a:cs typeface="Arial" panose="020B0604020202020204" pitchFamily="34" charset="0"/>
              </a:rPr>
              <a:t> IM</a:t>
            </a:r>
            <a:endParaRPr dirty="0">
              <a:latin typeface="Arial" panose="020B0604020202020204" pitchFamily="34" charset="0"/>
              <a:cs typeface="Arial" panose="020B0604020202020204" pitchFamily="34" charset="0"/>
            </a:endParaRPr>
          </a:p>
        </p:txBody>
      </p:sp>
      <p:sp>
        <p:nvSpPr>
          <p:cNvPr id="16" name="object 16"/>
          <p:cNvSpPr txBox="1"/>
          <p:nvPr/>
        </p:nvSpPr>
        <p:spPr>
          <a:xfrm>
            <a:off x="7916172" y="1181010"/>
            <a:ext cx="1961514" cy="25904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181A3E"/>
                </a:solidFill>
                <a:latin typeface="Arial" panose="020B0604020202020204" pitchFamily="34" charset="0"/>
                <a:cs typeface="Arial" panose="020B0604020202020204" pitchFamily="34" charset="0"/>
              </a:rPr>
              <a:t>Dr.</a:t>
            </a:r>
            <a:r>
              <a:rPr sz="1600" b="1" spc="-85" dirty="0">
                <a:solidFill>
                  <a:srgbClr val="181A3E"/>
                </a:solidFill>
                <a:latin typeface="Arial" panose="020B0604020202020204" pitchFamily="34" charset="0"/>
                <a:cs typeface="Arial" panose="020B0604020202020204" pitchFamily="34" charset="0"/>
              </a:rPr>
              <a:t> </a:t>
            </a:r>
            <a:r>
              <a:rPr sz="1600" b="1" dirty="0">
                <a:solidFill>
                  <a:srgbClr val="181A3E"/>
                </a:solidFill>
                <a:latin typeface="Arial" panose="020B0604020202020204" pitchFamily="34" charset="0"/>
                <a:cs typeface="Arial" panose="020B0604020202020204" pitchFamily="34" charset="0"/>
              </a:rPr>
              <a:t>Chul</a:t>
            </a:r>
            <a:r>
              <a:rPr lang="en-HK" sz="1600" b="1" dirty="0">
                <a:solidFill>
                  <a:srgbClr val="181A3E"/>
                </a:solidFill>
                <a:latin typeface="Arial" panose="020B0604020202020204" pitchFamily="34" charset="0"/>
                <a:cs typeface="Arial" panose="020B0604020202020204" pitchFamily="34" charset="0"/>
              </a:rPr>
              <a:t>-</a:t>
            </a:r>
            <a:r>
              <a:rPr sz="1600" b="1" dirty="0" err="1">
                <a:solidFill>
                  <a:srgbClr val="181A3E"/>
                </a:solidFill>
                <a:latin typeface="Arial" panose="020B0604020202020204" pitchFamily="34" charset="0"/>
                <a:cs typeface="Arial" panose="020B0604020202020204" pitchFamily="34" charset="0"/>
              </a:rPr>
              <a:t>gi</a:t>
            </a:r>
            <a:r>
              <a:rPr sz="1600" b="1" spc="-40" dirty="0">
                <a:solidFill>
                  <a:srgbClr val="181A3E"/>
                </a:solidFill>
                <a:latin typeface="Arial" panose="020B0604020202020204" pitchFamily="34" charset="0"/>
                <a:cs typeface="Arial" panose="020B0604020202020204" pitchFamily="34" charset="0"/>
              </a:rPr>
              <a:t> </a:t>
            </a:r>
            <a:r>
              <a:rPr sz="1600" b="1" spc="-25" dirty="0">
                <a:solidFill>
                  <a:srgbClr val="181A3E"/>
                </a:solidFill>
                <a:latin typeface="Arial" panose="020B0604020202020204" pitchFamily="34" charset="0"/>
                <a:cs typeface="Arial" panose="020B0604020202020204" pitchFamily="34" charset="0"/>
              </a:rPr>
              <a:t>Min</a:t>
            </a:r>
            <a:endParaRPr sz="1600" dirty="0">
              <a:latin typeface="Arial" panose="020B0604020202020204" pitchFamily="34" charset="0"/>
              <a:cs typeface="Arial" panose="020B0604020202020204" pitchFamily="34" charset="0"/>
            </a:endParaRPr>
          </a:p>
        </p:txBody>
      </p:sp>
      <p:sp>
        <p:nvSpPr>
          <p:cNvPr id="17" name="object 17"/>
          <p:cNvSpPr txBox="1"/>
          <p:nvPr/>
        </p:nvSpPr>
        <p:spPr>
          <a:xfrm>
            <a:off x="7022740" y="1722665"/>
            <a:ext cx="3749040" cy="312265"/>
          </a:xfrm>
          <a:prstGeom prst="rect">
            <a:avLst/>
          </a:prstGeom>
          <a:solidFill>
            <a:srgbClr val="465CBC"/>
          </a:solidFill>
        </p:spPr>
        <p:txBody>
          <a:bodyPr vert="horz" wrap="square" lIns="0" tIns="65405" rIns="0" bIns="0" rtlCol="0">
            <a:spAutoFit/>
          </a:bodyPr>
          <a:lstStyle/>
          <a:p>
            <a:pPr marR="40640" algn="ctr">
              <a:lnSpc>
                <a:spcPct val="100000"/>
              </a:lnSpc>
              <a:spcBef>
                <a:spcPts val="515"/>
              </a:spcBef>
            </a:pPr>
            <a:r>
              <a:rPr lang="en-HK" sz="1600" spc="-100" dirty="0">
                <a:solidFill>
                  <a:srgbClr val="FFFFFF"/>
                </a:solidFill>
                <a:latin typeface="Arial" panose="020B0604020202020204" pitchFamily="34" charset="0"/>
                <a:cs typeface="Arial" panose="020B0604020202020204" pitchFamily="34" charset="0"/>
              </a:rPr>
              <a:t>Co-</a:t>
            </a:r>
            <a:r>
              <a:rPr lang="en-HK" sz="1600" spc="-90" dirty="0">
                <a:solidFill>
                  <a:srgbClr val="FFFFFF"/>
                </a:solidFill>
                <a:latin typeface="Arial" panose="020B0604020202020204" pitchFamily="34" charset="0"/>
                <a:cs typeface="Arial" panose="020B0604020202020204" pitchFamily="34" charset="0"/>
              </a:rPr>
              <a:t>Director</a:t>
            </a:r>
            <a:r>
              <a:rPr lang="en-HK" sz="1600" spc="-114" dirty="0">
                <a:solidFill>
                  <a:srgbClr val="FFFFFF"/>
                </a:solidFill>
                <a:latin typeface="Arial" panose="020B0604020202020204" pitchFamily="34" charset="0"/>
                <a:cs typeface="Arial" panose="020B0604020202020204" pitchFamily="34" charset="0"/>
              </a:rPr>
              <a:t> </a:t>
            </a:r>
            <a:r>
              <a:rPr lang="en-HK" sz="1600" spc="-25" dirty="0">
                <a:solidFill>
                  <a:srgbClr val="FFFFFF"/>
                </a:solidFill>
                <a:latin typeface="Arial" panose="020B0604020202020204" pitchFamily="34" charset="0"/>
                <a:cs typeface="Arial" panose="020B0604020202020204" pitchFamily="34" charset="0"/>
              </a:rPr>
              <a:t>of Research </a:t>
            </a:r>
            <a:r>
              <a:rPr lang="en-HK" sz="1600" spc="-25" dirty="0" err="1">
                <a:solidFill>
                  <a:srgbClr val="FFFFFF"/>
                </a:solidFill>
                <a:latin typeface="Arial" panose="020B0604020202020204" pitchFamily="34" charset="0"/>
                <a:cs typeface="Arial" panose="020B0604020202020204" pitchFamily="34" charset="0"/>
              </a:rPr>
              <a:t>center</a:t>
            </a:r>
            <a:endParaRPr sz="1600" dirty="0">
              <a:latin typeface="Arial" panose="020B0604020202020204" pitchFamily="34" charset="0"/>
              <a:cs typeface="Arial" panose="020B0604020202020204" pitchFamily="34" charset="0"/>
            </a:endParaRPr>
          </a:p>
        </p:txBody>
      </p:sp>
      <p:sp>
        <p:nvSpPr>
          <p:cNvPr id="26" name="object 26"/>
          <p:cNvSpPr/>
          <p:nvPr/>
        </p:nvSpPr>
        <p:spPr>
          <a:xfrm>
            <a:off x="3543300" y="675779"/>
            <a:ext cx="5544820" cy="0"/>
          </a:xfrm>
          <a:custGeom>
            <a:avLst/>
            <a:gdLst/>
            <a:ahLst/>
            <a:cxnLst/>
            <a:rect l="l" t="t" r="r" b="b"/>
            <a:pathLst>
              <a:path w="5544820">
                <a:moveTo>
                  <a:pt x="0" y="0"/>
                </a:moveTo>
                <a:lnTo>
                  <a:pt x="5544692" y="0"/>
                </a:lnTo>
              </a:path>
            </a:pathLst>
          </a:custGeom>
          <a:ln w="6350">
            <a:solidFill>
              <a:srgbClr val="181A3E"/>
            </a:solidFill>
          </a:ln>
        </p:spPr>
        <p:txBody>
          <a:bodyPr wrap="square" lIns="0" tIns="0" rIns="0" bIns="0" rtlCol="0"/>
          <a:lstStyle/>
          <a:p>
            <a:endParaRPr/>
          </a:p>
        </p:txBody>
      </p:sp>
      <p:grpSp>
        <p:nvGrpSpPr>
          <p:cNvPr id="27" name="object 27"/>
          <p:cNvGrpSpPr/>
          <p:nvPr/>
        </p:nvGrpSpPr>
        <p:grpSpPr>
          <a:xfrm>
            <a:off x="1118954" y="1747277"/>
            <a:ext cx="3846829" cy="339344"/>
            <a:chOff x="1269491" y="2839808"/>
            <a:chExt cx="3846829" cy="339344"/>
          </a:xfrm>
        </p:grpSpPr>
        <p:sp>
          <p:nvSpPr>
            <p:cNvPr id="28" name="object 28"/>
            <p:cNvSpPr/>
            <p:nvPr/>
          </p:nvSpPr>
          <p:spPr>
            <a:xfrm>
              <a:off x="1269491" y="2839808"/>
              <a:ext cx="3846829" cy="338455"/>
            </a:xfrm>
            <a:custGeom>
              <a:avLst/>
              <a:gdLst/>
              <a:ahLst/>
              <a:cxnLst/>
              <a:rect l="l" t="t" r="r" b="b"/>
              <a:pathLst>
                <a:path w="3846829" h="338455">
                  <a:moveTo>
                    <a:pt x="3846576" y="0"/>
                  </a:moveTo>
                  <a:lnTo>
                    <a:pt x="0" y="0"/>
                  </a:lnTo>
                  <a:lnTo>
                    <a:pt x="0" y="338326"/>
                  </a:lnTo>
                  <a:lnTo>
                    <a:pt x="3846576" y="338326"/>
                  </a:lnTo>
                  <a:lnTo>
                    <a:pt x="3846576" y="0"/>
                  </a:lnTo>
                  <a:close/>
                </a:path>
              </a:pathLst>
            </a:custGeom>
            <a:solidFill>
              <a:srgbClr val="465CBC"/>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9" name="object 29"/>
            <p:cNvPicPr/>
            <p:nvPr/>
          </p:nvPicPr>
          <p:blipFill>
            <a:blip r:embed="rId2" cstate="print"/>
            <a:stretch>
              <a:fillRect/>
            </a:stretch>
          </p:blipFill>
          <p:spPr>
            <a:xfrm>
              <a:off x="1271903" y="3135210"/>
              <a:ext cx="43941" cy="43942"/>
            </a:xfrm>
            <a:prstGeom prst="rect">
              <a:avLst/>
            </a:prstGeom>
          </p:spPr>
        </p:pic>
      </p:grpSp>
      <p:sp>
        <p:nvSpPr>
          <p:cNvPr id="34" name="object 34"/>
          <p:cNvSpPr txBox="1"/>
          <p:nvPr/>
        </p:nvSpPr>
        <p:spPr>
          <a:xfrm>
            <a:off x="596474" y="1727601"/>
            <a:ext cx="4369309" cy="314189"/>
          </a:xfrm>
          <a:prstGeom prst="rect">
            <a:avLst/>
          </a:prstGeom>
        </p:spPr>
        <p:txBody>
          <a:bodyPr vert="horz" wrap="square" lIns="0" tIns="67310" rIns="0" bIns="0" rtlCol="0">
            <a:spAutoFit/>
          </a:bodyPr>
          <a:lstStyle/>
          <a:p>
            <a:pPr marL="805180">
              <a:lnSpc>
                <a:spcPct val="100000"/>
              </a:lnSpc>
              <a:spcBef>
                <a:spcPts val="530"/>
              </a:spcBef>
            </a:pPr>
            <a:r>
              <a:rPr lang="en-HK" sz="1600" spc="-125" dirty="0">
                <a:solidFill>
                  <a:srgbClr val="FFFFFF"/>
                </a:solidFill>
                <a:latin typeface="Arial" panose="020B0604020202020204" pitchFamily="34" charset="0"/>
                <a:cs typeface="Arial" panose="020B0604020202020204" pitchFamily="34" charset="0"/>
              </a:rPr>
              <a:t>CEO</a:t>
            </a:r>
            <a:r>
              <a:rPr sz="1600" spc="-125" dirty="0">
                <a:solidFill>
                  <a:srgbClr val="FFFFFF"/>
                </a:solidFill>
                <a:latin typeface="Arial" panose="020B0604020202020204" pitchFamily="34" charset="0"/>
                <a:cs typeface="Arial" panose="020B0604020202020204" pitchFamily="34" charset="0"/>
              </a:rPr>
              <a:t> </a:t>
            </a:r>
            <a:r>
              <a:rPr sz="1600" spc="-70" dirty="0">
                <a:solidFill>
                  <a:srgbClr val="FFFFFF"/>
                </a:solidFill>
                <a:latin typeface="Arial" panose="020B0604020202020204" pitchFamily="34" charset="0"/>
                <a:cs typeface="Arial" panose="020B0604020202020204" pitchFamily="34" charset="0"/>
              </a:rPr>
              <a:t>and</a:t>
            </a:r>
            <a:r>
              <a:rPr sz="1600" spc="-110" dirty="0">
                <a:solidFill>
                  <a:srgbClr val="FFFFFF"/>
                </a:solidFill>
                <a:latin typeface="Arial" panose="020B0604020202020204" pitchFamily="34" charset="0"/>
                <a:cs typeface="Arial" panose="020B0604020202020204" pitchFamily="34" charset="0"/>
              </a:rPr>
              <a:t> </a:t>
            </a:r>
            <a:r>
              <a:rPr sz="1600" spc="-100" dirty="0">
                <a:solidFill>
                  <a:srgbClr val="FFFFFF"/>
                </a:solidFill>
                <a:latin typeface="Arial" panose="020B0604020202020204" pitchFamily="34" charset="0"/>
                <a:cs typeface="Arial" panose="020B0604020202020204" pitchFamily="34" charset="0"/>
              </a:rPr>
              <a:t>Co-</a:t>
            </a:r>
            <a:r>
              <a:rPr sz="1600" spc="-90" dirty="0">
                <a:solidFill>
                  <a:srgbClr val="FFFFFF"/>
                </a:solidFill>
                <a:latin typeface="Arial" panose="020B0604020202020204" pitchFamily="34" charset="0"/>
                <a:cs typeface="Arial" panose="020B0604020202020204" pitchFamily="34" charset="0"/>
              </a:rPr>
              <a:t>Director</a:t>
            </a:r>
            <a:r>
              <a:rPr sz="1600" spc="-114" dirty="0">
                <a:solidFill>
                  <a:srgbClr val="FFFFFF"/>
                </a:solidFill>
                <a:latin typeface="Arial" panose="020B0604020202020204" pitchFamily="34" charset="0"/>
                <a:cs typeface="Arial" panose="020B0604020202020204" pitchFamily="34" charset="0"/>
              </a:rPr>
              <a:t> </a:t>
            </a:r>
            <a:r>
              <a:rPr sz="1600" spc="-25" dirty="0">
                <a:solidFill>
                  <a:srgbClr val="FFFFFF"/>
                </a:solidFill>
                <a:latin typeface="Arial" panose="020B0604020202020204" pitchFamily="34" charset="0"/>
                <a:cs typeface="Arial" panose="020B0604020202020204" pitchFamily="34" charset="0"/>
              </a:rPr>
              <a:t>of</a:t>
            </a:r>
            <a:r>
              <a:rPr lang="en-HK" sz="1600" spc="-25" dirty="0">
                <a:solidFill>
                  <a:srgbClr val="FFFFFF"/>
                </a:solidFill>
                <a:latin typeface="Arial" panose="020B0604020202020204" pitchFamily="34" charset="0"/>
                <a:cs typeface="Arial" panose="020B0604020202020204" pitchFamily="34" charset="0"/>
              </a:rPr>
              <a:t> Research </a:t>
            </a:r>
            <a:r>
              <a:rPr lang="en-HK" sz="1600" spc="-25" dirty="0" err="1">
                <a:solidFill>
                  <a:srgbClr val="FFFFFF"/>
                </a:solidFill>
                <a:latin typeface="Arial" panose="020B0604020202020204" pitchFamily="34" charset="0"/>
                <a:cs typeface="Arial" panose="020B0604020202020204" pitchFamily="34" charset="0"/>
              </a:rPr>
              <a:t>center</a:t>
            </a:r>
            <a:endParaRPr sz="1600" dirty="0">
              <a:latin typeface="Arial" panose="020B0604020202020204" pitchFamily="34" charset="0"/>
              <a:cs typeface="Arial" panose="020B0604020202020204" pitchFamily="34" charset="0"/>
            </a:endParaRPr>
          </a:p>
        </p:txBody>
      </p:sp>
      <p:sp>
        <p:nvSpPr>
          <p:cNvPr id="145" name="object 14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01</a:t>
            </a:r>
          </a:p>
        </p:txBody>
      </p:sp>
      <p:sp>
        <p:nvSpPr>
          <p:cNvPr id="3" name="TextBox 2">
            <a:extLst>
              <a:ext uri="{FF2B5EF4-FFF2-40B4-BE49-F238E27FC236}">
                <a16:creationId xmlns:a16="http://schemas.microsoft.com/office/drawing/2014/main" id="{BE1A3AEA-E523-EB64-98FC-3C72DC0BD782}"/>
              </a:ext>
            </a:extLst>
          </p:cNvPr>
          <p:cNvSpPr txBox="1"/>
          <p:nvPr/>
        </p:nvSpPr>
        <p:spPr>
          <a:xfrm>
            <a:off x="762004" y="2189955"/>
            <a:ext cx="5181595" cy="4293483"/>
          </a:xfrm>
          <a:prstGeom prst="rect">
            <a:avLst/>
          </a:prstGeom>
          <a:noFill/>
        </p:spPr>
        <p:txBody>
          <a:bodyPr wrap="square" rtlCol="0">
            <a:spAutoFit/>
          </a:bodyPr>
          <a:lstStyle/>
          <a:p>
            <a:r>
              <a:rPr lang="en-US" sz="1300" b="1" u="sng" dirty="0"/>
              <a:t>Current Position</a:t>
            </a:r>
            <a:r>
              <a:rPr lang="en-US" sz="1300" dirty="0"/>
              <a:t>: </a:t>
            </a:r>
          </a:p>
          <a:p>
            <a:pPr marL="285750" indent="-285750">
              <a:buFont typeface="Arial" panose="020B0604020202020204" pitchFamily="34" charset="0"/>
              <a:buChar char="•"/>
            </a:pPr>
            <a:r>
              <a:rPr lang="en-US" sz="1300" dirty="0"/>
              <a:t>CEO and Co-Research Director at Korea BLOOMCELL.</a:t>
            </a:r>
          </a:p>
          <a:p>
            <a:r>
              <a:rPr lang="en-US" sz="1300" b="1" u="sng" dirty="0"/>
              <a:t>Past Positions:</a:t>
            </a:r>
          </a:p>
          <a:p>
            <a:pPr marL="285750" indent="-285750">
              <a:buFont typeface="Arial" panose="020B0604020202020204" pitchFamily="34" charset="0"/>
              <a:buChar char="•"/>
            </a:pPr>
            <a:r>
              <a:rPr lang="en-US" sz="1300" dirty="0"/>
              <a:t>Outpatient Professor at Tianjin Medical University, China.</a:t>
            </a:r>
          </a:p>
          <a:p>
            <a:pPr marL="285750" indent="-285750">
              <a:buFont typeface="Arial" panose="020B0604020202020204" pitchFamily="34" charset="0"/>
              <a:buChar char="•"/>
            </a:pPr>
            <a:r>
              <a:rPr lang="en-US" sz="1300" dirty="0"/>
              <a:t>Researcher at the National Institute of Life Science and Technology, Zhongshan City, Guangdong Province, China.</a:t>
            </a:r>
          </a:p>
          <a:p>
            <a:pPr marL="285750" indent="-285750">
              <a:buFont typeface="Arial" panose="020B0604020202020204" pitchFamily="34" charset="0"/>
              <a:buChar char="•"/>
            </a:pPr>
            <a:r>
              <a:rPr lang="en-US" sz="1300" dirty="0"/>
              <a:t>Research Director at New Generation Life Science Technology Co, a Sino-Korean joint venture affiliated with the National Institute of Life Science and Technology, Zhongshan City, Guangdong Province, China.</a:t>
            </a:r>
          </a:p>
          <a:p>
            <a:pPr marL="285750" indent="-285750">
              <a:buFont typeface="Arial" panose="020B0604020202020204" pitchFamily="34" charset="0"/>
              <a:buChar char="•"/>
            </a:pPr>
            <a:r>
              <a:rPr lang="en-US" sz="1300" dirty="0"/>
              <a:t>President of Zhongshan New Generation Life Science Technology Co.</a:t>
            </a:r>
          </a:p>
          <a:p>
            <a:pPr marL="285750" indent="-285750">
              <a:buFont typeface="Arial" panose="020B0604020202020204" pitchFamily="34" charset="0"/>
              <a:buChar char="•"/>
            </a:pPr>
            <a:r>
              <a:rPr lang="en-US" sz="1300" dirty="0"/>
              <a:t>Deputy Director at Peking Medical Center, </a:t>
            </a:r>
            <a:r>
              <a:rPr lang="en-US" sz="1300" dirty="0" err="1"/>
              <a:t>Yilao</a:t>
            </a:r>
            <a:r>
              <a:rPr lang="en-US" sz="1300" dirty="0"/>
              <a:t> City, Shandong Province, China.</a:t>
            </a:r>
          </a:p>
          <a:p>
            <a:pPr marL="285750" indent="-285750">
              <a:buFont typeface="Arial" panose="020B0604020202020204" pitchFamily="34" charset="0"/>
              <a:buChar char="•"/>
            </a:pPr>
            <a:r>
              <a:rPr lang="en-US" sz="1300" dirty="0"/>
              <a:t>Representative Director of </a:t>
            </a:r>
            <a:r>
              <a:rPr lang="en-US" sz="1300" dirty="0" err="1"/>
              <a:t>Xinlong</a:t>
            </a:r>
            <a:r>
              <a:rPr lang="en-US" sz="1300" dirty="0"/>
              <a:t> Technology.</a:t>
            </a:r>
          </a:p>
          <a:p>
            <a:pPr marL="285750" indent="-285750">
              <a:buFont typeface="Arial" panose="020B0604020202020204" pitchFamily="34" charset="0"/>
              <a:buChar char="•"/>
            </a:pPr>
            <a:r>
              <a:rPr lang="en-US" sz="1300" dirty="0"/>
              <a:t>Co-Representative Director of N-CLONTEC Co., Ltd., </a:t>
            </a:r>
            <a:r>
              <a:rPr lang="en-US" sz="1300" dirty="0" err="1"/>
              <a:t>Ichao</a:t>
            </a:r>
            <a:r>
              <a:rPr lang="en-US" sz="1300" dirty="0"/>
              <a:t> City, Shandong Province.</a:t>
            </a:r>
          </a:p>
          <a:p>
            <a:pPr marL="285750" indent="-285750">
              <a:buFont typeface="Arial" panose="020B0604020202020204" pitchFamily="34" charset="0"/>
              <a:buChar char="•"/>
            </a:pPr>
            <a:r>
              <a:rPr lang="en-US" sz="1300" dirty="0"/>
              <a:t>Head of Oxford Stem Cell Laboratory, University of Oxford, UK.</a:t>
            </a:r>
          </a:p>
          <a:p>
            <a:r>
              <a:rPr lang="en-US" sz="1300" b="1" u="sng" dirty="0"/>
              <a:t>Educational Background:</a:t>
            </a:r>
            <a:endParaRPr lang="en-US" sz="1300" dirty="0"/>
          </a:p>
          <a:p>
            <a:pPr marL="285750" indent="-285750">
              <a:buFont typeface="Arial" panose="020B0604020202020204" pitchFamily="34" charset="0"/>
              <a:buChar char="•"/>
            </a:pPr>
            <a:r>
              <a:rPr lang="en-US" sz="1300" dirty="0"/>
              <a:t>University of Oxford, UK - Pathology.</a:t>
            </a:r>
          </a:p>
          <a:p>
            <a:pPr marL="285750" indent="-285750">
              <a:buFont typeface="Arial" panose="020B0604020202020204" pitchFamily="34" charset="0"/>
              <a:buChar char="•"/>
            </a:pPr>
            <a:r>
              <a:rPr lang="en-US" sz="1300" dirty="0"/>
              <a:t>Head of Oxford Stem Cell Laboratory, University of Oxford, UK.</a:t>
            </a:r>
            <a:endParaRPr lang="en-HK" sz="1300" dirty="0"/>
          </a:p>
        </p:txBody>
      </p:sp>
      <p:sp>
        <p:nvSpPr>
          <p:cNvPr id="4" name="TextBox 3">
            <a:extLst>
              <a:ext uri="{FF2B5EF4-FFF2-40B4-BE49-F238E27FC236}">
                <a16:creationId xmlns:a16="http://schemas.microsoft.com/office/drawing/2014/main" id="{A0F48E38-F174-78C0-3F2F-78F2B4307F52}"/>
              </a:ext>
            </a:extLst>
          </p:cNvPr>
          <p:cNvSpPr txBox="1"/>
          <p:nvPr/>
        </p:nvSpPr>
        <p:spPr>
          <a:xfrm>
            <a:off x="6840220" y="2246945"/>
            <a:ext cx="4495800" cy="3970318"/>
          </a:xfrm>
          <a:prstGeom prst="rect">
            <a:avLst/>
          </a:prstGeom>
          <a:noFill/>
        </p:spPr>
        <p:txBody>
          <a:bodyPr wrap="square" rtlCol="0">
            <a:spAutoFit/>
          </a:bodyPr>
          <a:lstStyle/>
          <a:p>
            <a:pPr algn="l"/>
            <a:r>
              <a:rPr lang="en-US" sz="1300" b="1" u="sng" dirty="0"/>
              <a:t>Current and Past Position</a:t>
            </a:r>
            <a:r>
              <a:rPr lang="en-US" sz="1300" dirty="0"/>
              <a:t>: </a:t>
            </a:r>
          </a:p>
          <a:p>
            <a:pPr marL="285750" indent="-285750" algn="l">
              <a:buFont typeface="Arial" panose="020B0604020202020204" pitchFamily="34" charset="0"/>
              <a:buChar char="•"/>
            </a:pPr>
            <a:r>
              <a:rPr lang="en-US" sz="1300" dirty="0"/>
              <a:t>Co-Director of the Korea </a:t>
            </a:r>
            <a:r>
              <a:rPr lang="en-US" sz="1300" dirty="0" err="1"/>
              <a:t>BloomCell</a:t>
            </a:r>
            <a:r>
              <a:rPr lang="en-US" sz="1300" dirty="0"/>
              <a:t> Joint Research Institute.</a:t>
            </a:r>
          </a:p>
          <a:p>
            <a:pPr marL="285750" indent="-285750" algn="l">
              <a:buFont typeface="Arial" panose="020B0604020202020204" pitchFamily="34" charset="0"/>
              <a:buChar char="•"/>
            </a:pPr>
            <a:r>
              <a:rPr lang="en-US" sz="1300" dirty="0"/>
              <a:t>Ph.D. in Biology from the California Institute of Technology (Caltech), USA.</a:t>
            </a:r>
          </a:p>
          <a:p>
            <a:pPr marL="285750" indent="-285750" algn="l">
              <a:buFont typeface="Arial" panose="020B0604020202020204" pitchFamily="34" charset="0"/>
              <a:buChar char="•"/>
            </a:pPr>
            <a:r>
              <a:rPr lang="en-US" sz="1300" dirty="0"/>
              <a:t>Graduated with a degree in Biotechnology from Seoul National University.</a:t>
            </a:r>
          </a:p>
          <a:p>
            <a:pPr marL="285750" indent="-285750" algn="l">
              <a:buFont typeface="Arial" panose="020B0604020202020204" pitchFamily="34" charset="0"/>
              <a:buChar char="•"/>
            </a:pPr>
            <a:r>
              <a:rPr lang="en-US" sz="1300" dirty="0"/>
              <a:t>Served as an exchange professor at the University of California.</a:t>
            </a:r>
          </a:p>
          <a:p>
            <a:pPr marL="285750" indent="-285750" algn="l">
              <a:buFont typeface="Arial" panose="020B0604020202020204" pitchFamily="34" charset="0"/>
              <a:buChar char="•"/>
            </a:pPr>
            <a:r>
              <a:rPr lang="en-US" sz="1300" dirty="0"/>
              <a:t>Currently, the Director of the B-IT Fusion Biotechnology Consortium.</a:t>
            </a:r>
          </a:p>
          <a:p>
            <a:pPr marL="285750" indent="-285750" algn="l">
              <a:buFont typeface="Arial" panose="020B0604020202020204" pitchFamily="34" charset="0"/>
              <a:buChar char="•"/>
            </a:pPr>
            <a:r>
              <a:rPr lang="en-US" sz="1300" dirty="0"/>
              <a:t>Former Professor in the Department of Life Science at </a:t>
            </a:r>
            <a:r>
              <a:rPr lang="en-US" sz="1300" dirty="0" err="1"/>
              <a:t>Ajou</a:t>
            </a:r>
            <a:r>
              <a:rPr lang="en-US" sz="1300" dirty="0"/>
              <a:t> University.</a:t>
            </a:r>
          </a:p>
          <a:p>
            <a:pPr marL="285750" indent="-285750" algn="l">
              <a:buFont typeface="Arial" panose="020B0604020202020204" pitchFamily="34" charset="0"/>
              <a:buChar char="•"/>
            </a:pPr>
            <a:r>
              <a:rPr lang="en-US" sz="1300" dirty="0"/>
              <a:t>Visiting Professor at </a:t>
            </a:r>
            <a:r>
              <a:rPr lang="en-US" sz="1300" dirty="0" err="1"/>
              <a:t>Dankook</a:t>
            </a:r>
            <a:r>
              <a:rPr lang="en-US" sz="1300" dirty="0"/>
              <a:t> University.</a:t>
            </a:r>
          </a:p>
          <a:p>
            <a:pPr lvl="3" algn="l"/>
            <a:r>
              <a:rPr lang="en-US" sz="1300" b="1" u="sng" dirty="0"/>
              <a:t>Key Research Areas:</a:t>
            </a:r>
          </a:p>
          <a:p>
            <a:pPr marL="285750" indent="-285750" algn="l">
              <a:buFont typeface="Arial" panose="020B0604020202020204" pitchFamily="34" charset="0"/>
              <a:buChar char="•"/>
            </a:pPr>
            <a:r>
              <a:rPr lang="en-US" sz="1300" dirty="0"/>
              <a:t>Stem Cell Induced Differentiation.</a:t>
            </a:r>
          </a:p>
          <a:p>
            <a:pPr marL="285750" indent="-285750" algn="l">
              <a:buFont typeface="Arial" panose="020B0604020202020204" pitchFamily="34" charset="0"/>
              <a:buChar char="•"/>
            </a:pPr>
            <a:r>
              <a:rPr lang="en-US" sz="1300" dirty="0"/>
              <a:t>Genetic Therapy involving Growth Factors.</a:t>
            </a:r>
          </a:p>
          <a:p>
            <a:pPr marL="285750" indent="-285750" algn="l">
              <a:buFont typeface="Arial" panose="020B0604020202020204" pitchFamily="34" charset="0"/>
              <a:buChar char="•"/>
            </a:pPr>
            <a:r>
              <a:rPr lang="en-US" sz="1300" dirty="0"/>
              <a:t>Immunotherapy.</a:t>
            </a:r>
          </a:p>
          <a:p>
            <a:endParaRPr lang="en-HK"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8">
            <a:extLst>
              <a:ext uri="{FF2B5EF4-FFF2-40B4-BE49-F238E27FC236}">
                <a16:creationId xmlns:a16="http://schemas.microsoft.com/office/drawing/2014/main" id="{C1FC9DAF-9C5A-ED3C-E737-708A1A928A89}"/>
              </a:ext>
            </a:extLst>
          </p:cNvPr>
          <p:cNvGraphicFramePr>
            <a:graphicFrameLocks noGrp="1"/>
          </p:cNvGraphicFramePr>
          <p:nvPr>
            <p:extLst>
              <p:ext uri="{D42A27DB-BD31-4B8C-83A1-F6EECF244321}">
                <p14:modId xmlns:p14="http://schemas.microsoft.com/office/powerpoint/2010/main" val="2183930172"/>
              </p:ext>
            </p:extLst>
          </p:nvPr>
        </p:nvGraphicFramePr>
        <p:xfrm>
          <a:off x="449451" y="3052890"/>
          <a:ext cx="11313885" cy="3332413"/>
        </p:xfrm>
        <a:graphic>
          <a:graphicData uri="http://schemas.openxmlformats.org/drawingml/2006/table">
            <a:tbl>
              <a:tblPr firstRow="1" bandRow="1">
                <a:tableStyleId>{5C22544A-7EE6-4342-B048-85BDC9FD1C3A}</a:tableStyleId>
              </a:tblPr>
              <a:tblGrid>
                <a:gridCol w="2262777">
                  <a:extLst>
                    <a:ext uri="{9D8B030D-6E8A-4147-A177-3AD203B41FA5}">
                      <a16:colId xmlns:a16="http://schemas.microsoft.com/office/drawing/2014/main" val="809659428"/>
                    </a:ext>
                  </a:extLst>
                </a:gridCol>
                <a:gridCol w="2262777">
                  <a:extLst>
                    <a:ext uri="{9D8B030D-6E8A-4147-A177-3AD203B41FA5}">
                      <a16:colId xmlns:a16="http://schemas.microsoft.com/office/drawing/2014/main" val="196248008"/>
                    </a:ext>
                  </a:extLst>
                </a:gridCol>
                <a:gridCol w="2262777">
                  <a:extLst>
                    <a:ext uri="{9D8B030D-6E8A-4147-A177-3AD203B41FA5}">
                      <a16:colId xmlns:a16="http://schemas.microsoft.com/office/drawing/2014/main" val="489794827"/>
                    </a:ext>
                  </a:extLst>
                </a:gridCol>
                <a:gridCol w="2262777">
                  <a:extLst>
                    <a:ext uri="{9D8B030D-6E8A-4147-A177-3AD203B41FA5}">
                      <a16:colId xmlns:a16="http://schemas.microsoft.com/office/drawing/2014/main" val="1117231747"/>
                    </a:ext>
                  </a:extLst>
                </a:gridCol>
                <a:gridCol w="2262777">
                  <a:extLst>
                    <a:ext uri="{9D8B030D-6E8A-4147-A177-3AD203B41FA5}">
                      <a16:colId xmlns:a16="http://schemas.microsoft.com/office/drawing/2014/main" val="1650104961"/>
                    </a:ext>
                  </a:extLst>
                </a:gridCol>
              </a:tblGrid>
              <a:tr h="515277">
                <a:tc>
                  <a:txBody>
                    <a:bodyPr/>
                    <a:lstStyle/>
                    <a:p>
                      <a:pPr algn="ctr" latinLnBrk="1">
                        <a:lnSpc>
                          <a:spcPct val="110000"/>
                        </a:lnSpc>
                      </a:pPr>
                      <a:endParaRPr lang="ko-KR" altLang="en-US" sz="1600" b="1" i="0" spc="-100" baseline="0" dirty="0">
                        <a:solidFill>
                          <a:schemeClr val="bg1"/>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solidFill>
                            <a:schemeClr val="bg1"/>
                          </a:solidFill>
                          <a:latin typeface="Arial" panose="020B0604020202020204" pitchFamily="34" charset="0"/>
                          <a:ea typeface="NanumBarunGothic" panose="020B0603020101020101" pitchFamily="34" charset="-127"/>
                        </a:rPr>
                        <a:t>2024</a:t>
                      </a: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solidFill>
                            <a:schemeClr val="bg1"/>
                          </a:solidFill>
                          <a:latin typeface="Arial" panose="020B0604020202020204" pitchFamily="34" charset="0"/>
                          <a:ea typeface="NanumBarunGothic" panose="020B0603020101020101" pitchFamily="34" charset="-127"/>
                        </a:rPr>
                        <a:t>2025</a:t>
                      </a: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solidFill>
                            <a:schemeClr val="bg1"/>
                          </a:solidFill>
                          <a:latin typeface="Arial" panose="020B0604020202020204" pitchFamily="34" charset="0"/>
                          <a:ea typeface="NanumBarunGothic" panose="020B0603020101020101" pitchFamily="34" charset="-127"/>
                        </a:rPr>
                        <a:t>2026</a:t>
                      </a: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solidFill>
                            <a:schemeClr val="bg1"/>
                          </a:solidFill>
                          <a:latin typeface="Arial" panose="020B0604020202020204" pitchFamily="34" charset="0"/>
                          <a:ea typeface="NanumBarunGothic" panose="020B0603020101020101" pitchFamily="34" charset="-127"/>
                        </a:rPr>
                        <a:t>2027</a:t>
                      </a:r>
                    </a:p>
                  </a:txBody>
                  <a:tcPr anchor="ctr">
                    <a:lnL w="3175" cap="flat" cmpd="sng" algn="ctr">
                      <a:solidFill>
                        <a:schemeClr val="tx1">
                          <a:lumMod val="75000"/>
                          <a:lumOff val="2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extLst>
                  <a:ext uri="{0D108BD9-81ED-4DB2-BD59-A6C34878D82A}">
                    <a16:rowId xmlns:a16="http://schemas.microsoft.com/office/drawing/2014/main" val="3486563187"/>
                  </a:ext>
                </a:extLst>
              </a:tr>
              <a:tr h="704284">
                <a:tc>
                  <a:txBody>
                    <a:bodyPr/>
                    <a:lstStyle/>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Exosome </a:t>
                      </a:r>
                      <a:r>
                        <a:rPr lang="ko-KR" altLang="en-US" sz="1600" b="1" i="0" spc="-100" baseline="0" dirty="0" err="1">
                          <a:latin typeface="Arial" panose="020B0604020202020204" pitchFamily="34" charset="0"/>
                          <a:ea typeface="NanumBarunGothic" panose="020B0603020101020101" pitchFamily="34" charset="-127"/>
                        </a:rPr>
                        <a:t>Skin Booster</a:t>
                      </a:r>
                      <a:endParaRPr lang="en-US" altLang="ko-KR" sz="1600" b="1" i="0" spc="-100" baseline="0" dirty="0">
                        <a:latin typeface="Arial" panose="020B0604020202020204" pitchFamily="34" charset="0"/>
                        <a:ea typeface="NanumBarunGothic" panose="020B0603020101020101" pitchFamily="34" charset="-127"/>
                      </a:endParaRPr>
                    </a:p>
                    <a:p>
                      <a:pPr algn="ctr" latinLnBrk="1">
                        <a:lnSpc>
                          <a:spcPct val="110000"/>
                        </a:lnSpc>
                      </a:pPr>
                      <a:r>
                        <a:rPr lang="en-US" altLang="ko-KR" sz="1600" b="1" i="0" spc="-100" baseline="0" dirty="0">
                          <a:latin typeface="Arial" panose="020B0604020202020204" pitchFamily="34" charset="0"/>
                          <a:ea typeface="NanumBarunGothic" panose="020B0603020101020101" pitchFamily="34" charset="-127"/>
                        </a:rPr>
                        <a:t>B2B </a:t>
                      </a:r>
                      <a:r>
                        <a:rPr lang="ko-KR" altLang="en-US" sz="1600" b="1" i="0" spc="-100" baseline="0" dirty="0">
                          <a:latin typeface="Arial" panose="020B0604020202020204" pitchFamily="34" charset="0"/>
                          <a:ea typeface="NanumBarunGothic" panose="020B0603020101020101" pitchFamily="34" charset="-127"/>
                        </a:rPr>
                        <a:t>sales volume</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20,000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30,000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50,000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en-US" altLang="ko-KR" sz="1600" b="0" i="0" spc="-100" baseline="0" dirty="0">
                          <a:latin typeface="Arial" panose="020B0604020202020204" pitchFamily="34" charset="0"/>
                          <a:ea typeface="NanumBarunGothic" panose="020B0603020101020101" pitchFamily="34" charset="-127"/>
                        </a:rPr>
                        <a:t>90,</a:t>
                      </a:r>
                      <a:r>
                        <a:rPr lang="ko-KR" altLang="en-US" sz="1600" b="0" i="0" spc="-100" baseline="0" dirty="0">
                          <a:latin typeface="Arial" panose="020B0604020202020204" pitchFamily="34" charset="0"/>
                          <a:ea typeface="NanumBarunGothic" panose="020B0603020101020101" pitchFamily="34" charset="-127"/>
                        </a:rPr>
                        <a:t>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447477"/>
                  </a:ext>
                </a:extLst>
              </a:tr>
              <a:tr h="704284">
                <a:tc>
                  <a:txBody>
                    <a:bodyPr/>
                    <a:lstStyle/>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Exosome </a:t>
                      </a:r>
                      <a:r>
                        <a:rPr lang="ko-KR" altLang="en-US" sz="1600" b="1" i="0" spc="-100" baseline="0" dirty="0" err="1">
                          <a:latin typeface="Arial" panose="020B0604020202020204" pitchFamily="34" charset="0"/>
                          <a:ea typeface="NanumBarunGothic" panose="020B0603020101020101" pitchFamily="34" charset="-127"/>
                        </a:rPr>
                        <a:t>Skin Booster</a:t>
                      </a:r>
                      <a:endParaRPr lang="en-US" altLang="ko-KR" sz="1600" b="1" i="0" spc="-100" baseline="0" dirty="0">
                        <a:latin typeface="Arial" panose="020B0604020202020204" pitchFamily="34" charset="0"/>
                        <a:ea typeface="NanumBarunGothic" panose="020B0603020101020101" pitchFamily="34" charset="-127"/>
                      </a:endParaRPr>
                    </a:p>
                    <a:p>
                      <a:pPr algn="ctr" latinLnBrk="1">
                        <a:lnSpc>
                          <a:spcPct val="110000"/>
                        </a:lnSpc>
                      </a:pPr>
                      <a:r>
                        <a:rPr lang="en-US" altLang="ko-KR" sz="1600" b="1" i="0" spc="-100" baseline="0" dirty="0">
                          <a:latin typeface="Arial" panose="020B0604020202020204" pitchFamily="34" charset="0"/>
                          <a:ea typeface="NanumBarunGothic" panose="020B0603020101020101" pitchFamily="34" charset="-127"/>
                        </a:rPr>
                        <a:t>B2C </a:t>
                      </a:r>
                      <a:r>
                        <a:rPr lang="ko-KR" altLang="en-US" sz="1600" b="1" i="0" spc="-100" baseline="0" dirty="0">
                          <a:latin typeface="Arial" panose="020B0604020202020204" pitchFamily="34" charset="0"/>
                          <a:ea typeface="NanumBarunGothic" panose="020B0603020101020101" pitchFamily="34" charset="-127"/>
                        </a:rPr>
                        <a:t>sales volume</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30,000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50,000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70</a:t>
                      </a:r>
                      <a:r>
                        <a:rPr lang="en-US" altLang="ko-KR" sz="1600" b="0" i="0" spc="-100" baseline="0" dirty="0">
                          <a:latin typeface="Arial" panose="020B0604020202020204" pitchFamily="34" charset="0"/>
                          <a:ea typeface="NanumBarunGothic" panose="020B0603020101020101" pitchFamily="34" charset="-127"/>
                        </a:rPr>
                        <a:t>,000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100,000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4261611"/>
                  </a:ext>
                </a:extLst>
              </a:tr>
              <a:tr h="704284">
                <a:tc>
                  <a:txBody>
                    <a:bodyPr/>
                    <a:lstStyle/>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Sales of atopic cosmetics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50,000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80</a:t>
                      </a:r>
                      <a:r>
                        <a:rPr lang="en-US" altLang="ko-KR" sz="1600" b="0" i="0" spc="-100" baseline="0" dirty="0">
                          <a:latin typeface="Arial" panose="020B0604020202020204" pitchFamily="34" charset="0"/>
                          <a:ea typeface="NanumBarunGothic" panose="020B0603020101020101" pitchFamily="34" charset="-127"/>
                        </a:rPr>
                        <a:t>,000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100,000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120</a:t>
                      </a:r>
                      <a:r>
                        <a:rPr lang="en-US" altLang="ko-KR" sz="1600" b="0" i="0" spc="-100" baseline="0" dirty="0">
                          <a:latin typeface="Arial" panose="020B0604020202020204" pitchFamily="34" charset="0"/>
                          <a:ea typeface="NanumBarunGothic" panose="020B0603020101020101" pitchFamily="34" charset="-127"/>
                        </a:rPr>
                        <a:t>,000</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5313058"/>
                  </a:ext>
                </a:extLst>
              </a:tr>
              <a:tr h="704284">
                <a:tc>
                  <a:txBody>
                    <a:bodyPr/>
                    <a:lstStyle/>
                    <a:p>
                      <a:pPr algn="ctr" latinLnBrk="1">
                        <a:lnSpc>
                          <a:spcPct val="110000"/>
                        </a:lnSpc>
                      </a:pPr>
                      <a:r>
                        <a:rPr lang="ko-KR" altLang="en-US" sz="1600" b="1" i="0" spc="-100" baseline="0" dirty="0" err="1">
                          <a:latin typeface="Arial" panose="020B0604020202020204" pitchFamily="34" charset="0"/>
                          <a:ea typeface="NanumBarunGothic" panose="020B0603020101020101" pitchFamily="34" charset="-127"/>
                        </a:rPr>
                        <a:t>Sales</a:t>
                      </a:r>
                      <a:r>
                        <a:rPr lang="ko-KR" altLang="en-US" sz="1600" b="1" i="0" spc="-100" baseline="0" dirty="0">
                          <a:latin typeface="Arial" panose="020B0604020202020204" pitchFamily="34" charset="0"/>
                          <a:ea typeface="NanumBarunGothic" panose="020B0603020101020101" pitchFamily="34" charset="-127"/>
                        </a:rPr>
                        <a:t> </a:t>
                      </a:r>
                      <a:r>
                        <a:rPr lang="ko-KR" altLang="en-US" sz="1600" b="1" i="0" spc="-100" baseline="0" dirty="0" err="1">
                          <a:latin typeface="Arial" panose="020B0604020202020204" pitchFamily="34" charset="0"/>
                          <a:ea typeface="NanumBarunGothic" panose="020B0603020101020101" pitchFamily="34" charset="-127"/>
                        </a:rPr>
                        <a:t>total</a:t>
                      </a:r>
                      <a:r>
                        <a:rPr lang="ko-KR" altLang="en-US" sz="1600" b="1" i="0" spc="-100" baseline="0" dirty="0">
                          <a:latin typeface="Arial" panose="020B0604020202020204" pitchFamily="34" charset="0"/>
                          <a:ea typeface="NanumBarunGothic" panose="020B0603020101020101" pitchFamily="34" charset="-127"/>
                        </a:rPr>
                        <a:t> </a:t>
                      </a:r>
                      <a:r>
                        <a:rPr lang="en-HK" altLang="ko-KR" sz="1600" b="1" i="0" spc="-100" baseline="0" dirty="0">
                          <a:latin typeface="Arial" panose="020B0604020202020204" pitchFamily="34" charset="0"/>
                          <a:ea typeface="NanumBarunGothic" panose="020B0603020101020101" pitchFamily="34" charset="-127"/>
                        </a:rPr>
                        <a:t>(KRW)</a:t>
                      </a:r>
                      <a:endParaRPr lang="ko-KR" altLang="en-US" sz="1600" b="1"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12.45 billion</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en-US" altLang="ko-KR" sz="1600" b="0" i="0" spc="-100" baseline="0" dirty="0">
                          <a:latin typeface="Arial" panose="020B0604020202020204" pitchFamily="34" charset="0"/>
                          <a:ea typeface="NanumBarunGothic" panose="020B0603020101020101" pitchFamily="34" charset="-127"/>
                        </a:rPr>
                        <a:t>19.</a:t>
                      </a:r>
                      <a:r>
                        <a:rPr lang="ko-KR" altLang="en-US" sz="1600" b="0" i="0" spc="-100" baseline="0" dirty="0">
                          <a:latin typeface="Arial" panose="020B0604020202020204" pitchFamily="34" charset="0"/>
                          <a:ea typeface="NanumBarunGothic" panose="020B0603020101020101" pitchFamily="34" charset="-127"/>
                        </a:rPr>
                        <a:t>92 billion</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err="1">
                          <a:latin typeface="Arial" panose="020B0604020202020204" pitchFamily="34" charset="0"/>
                          <a:ea typeface="NanumBarunGothic" panose="020B0603020101020101" pitchFamily="34" charset="-127"/>
                        </a:rPr>
                        <a:t>279</a:t>
                      </a:r>
                      <a:r>
                        <a:rPr lang="en-US" altLang="ko-KR" sz="1600" b="0" i="0" spc="-100" baseline="0" dirty="0">
                          <a:latin typeface="Arial" panose="020B0604020202020204" pitchFamily="34" charset="0"/>
                          <a:ea typeface="NanumBarunGothic" panose="020B0603020101020101" pitchFamily="34" charset="-127"/>
                        </a:rPr>
                        <a:t> billion won</a:t>
                      </a:r>
                      <a:endParaRPr lang="ko-KR" altLang="en-US"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403.8 </a:t>
                      </a:r>
                      <a:r>
                        <a:rPr lang="en-US" altLang="ko-KR" sz="1600" b="0" i="0" spc="-100" baseline="0" dirty="0">
                          <a:latin typeface="Arial" panose="020B0604020202020204" pitchFamily="34" charset="0"/>
                          <a:ea typeface="NanumBarunGothic" panose="020B0603020101020101" pitchFamily="34" charset="-127"/>
                        </a:rPr>
                        <a:t>billion</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63281"/>
                  </a:ext>
                </a:extLst>
              </a:tr>
            </a:tbl>
          </a:graphicData>
        </a:graphic>
      </p:graphicFrame>
      <p:grpSp>
        <p:nvGrpSpPr>
          <p:cNvPr id="36" name="그룹 35">
            <a:extLst>
              <a:ext uri="{FF2B5EF4-FFF2-40B4-BE49-F238E27FC236}">
                <a16:creationId xmlns:a16="http://schemas.microsoft.com/office/drawing/2014/main" id="{19ECF494-E5E4-A0A4-6C1E-1F5B057FE5C2}"/>
              </a:ext>
            </a:extLst>
          </p:cNvPr>
          <p:cNvGrpSpPr/>
          <p:nvPr/>
        </p:nvGrpSpPr>
        <p:grpSpPr>
          <a:xfrm>
            <a:off x="8915400" y="333047"/>
            <a:ext cx="2996475" cy="934253"/>
            <a:chOff x="8915400" y="333047"/>
            <a:chExt cx="2996475"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915400" y="333047"/>
              <a:ext cx="299647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06</a:t>
            </a: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154475-B9F3-F3CD-4C00-FFC2ADBB1FC2}"/>
              </a:ext>
            </a:extLst>
          </p:cNvPr>
          <p:cNvSpPr txBox="1"/>
          <p:nvPr/>
        </p:nvSpPr>
        <p:spPr>
          <a:xfrm>
            <a:off x="609600" y="1571756"/>
            <a:ext cx="10655524" cy="1077218"/>
          </a:xfrm>
          <a:prstGeom prst="rect">
            <a:avLst/>
          </a:prstGeom>
          <a:noFill/>
        </p:spPr>
        <p:txBody>
          <a:bodyPr wrap="square" rtlCol="0" anchor="ctr">
            <a:spAutoFit/>
          </a:bodyPr>
          <a:lstStyle/>
          <a:p>
            <a:pPr marL="285750" indent="-285750">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Exosome skin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booster is delivered to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hospitals at a price of 150,000 won per unit, and B2B sales are conducted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to more than 2,</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300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plastic</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 surgeries and skin clinics nationwide. </a:t>
            </a:r>
          </a:p>
          <a:p>
            <a:pPr marL="285750" indent="-285750">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Expected high sales volume at a low price of KRW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150,000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compared to stem cell ampoules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costing KRW 350,000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per unit</a:t>
            </a:r>
          </a:p>
          <a:p>
            <a:pPr marL="285750" indent="-285750">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Atopic cosmetics can be sold and delivered both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B2B and B2C.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Expected to expand sales volume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from 2026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due to exports</a:t>
            </a:r>
          </a:p>
        </p:txBody>
      </p:sp>
      <p:sp>
        <p:nvSpPr>
          <p:cNvPr id="2" name="TextBox 1">
            <a:extLst>
              <a:ext uri="{FF2B5EF4-FFF2-40B4-BE49-F238E27FC236}">
                <a16:creationId xmlns:a16="http://schemas.microsoft.com/office/drawing/2014/main" id="{3B2248D3-DA00-D768-F63A-86B0C950E489}"/>
              </a:ext>
            </a:extLst>
          </p:cNvPr>
          <p:cNvSpPr txBox="1"/>
          <p:nvPr/>
        </p:nvSpPr>
        <p:spPr>
          <a:xfrm>
            <a:off x="1200945" y="328582"/>
            <a:ext cx="4293026" cy="707886"/>
          </a:xfrm>
          <a:prstGeom prst="rect">
            <a:avLst/>
          </a:prstGeom>
          <a:noFill/>
        </p:spPr>
        <p:txBody>
          <a:bodyPr wrap="square" rtlCol="0" anchor="ctr">
            <a:spAutoFit/>
          </a:bodyPr>
          <a:lstStyle/>
          <a:p>
            <a:r>
              <a:rPr lang="en-HK" altLang="ko-KR" sz="2000" b="1" spc="-150" dirty="0">
                <a:solidFill>
                  <a:srgbClr val="191B3F"/>
                </a:solidFill>
                <a:latin typeface="Arial" panose="020B0604020202020204" pitchFamily="34" charset="0"/>
                <a:ea typeface="NanumBarunGothic" panose="020B0603020101020101" pitchFamily="34" charset="-127"/>
              </a:rPr>
              <a:t> </a:t>
            </a:r>
            <a:r>
              <a:rPr lang="ko-KR" altLang="en-US" sz="2000" b="1" spc="-150" dirty="0" err="1">
                <a:solidFill>
                  <a:schemeClr val="tx1"/>
                </a:solidFill>
                <a:latin typeface="Arial" panose="020B0604020202020204" pitchFamily="34" charset="0"/>
                <a:ea typeface="NanumBarunGothic" panose="020B0603020101020101" pitchFamily="34" charset="-127"/>
              </a:rPr>
              <a:t>Product</a:t>
            </a:r>
            <a:r>
              <a:rPr lang="ko-KR" altLang="en-US" sz="2000" b="1" spc="-150" dirty="0">
                <a:solidFill>
                  <a:schemeClr val="tx1"/>
                </a:solidFill>
                <a:latin typeface="Arial" panose="020B0604020202020204" pitchFamily="34" charset="0"/>
                <a:ea typeface="NanumBarunGothic" panose="020B0603020101020101" pitchFamily="34" charset="-127"/>
              </a:rPr>
              <a:t> </a:t>
            </a:r>
            <a:r>
              <a:rPr lang="ko-KR" altLang="en-US" sz="2000" b="1" spc="-150" dirty="0" err="1">
                <a:solidFill>
                  <a:schemeClr val="tx1"/>
                </a:solidFill>
                <a:latin typeface="Arial" panose="020B0604020202020204" pitchFamily="34" charset="0"/>
                <a:ea typeface="NanumBarunGothic" panose="020B0603020101020101" pitchFamily="34" charset="-127"/>
              </a:rPr>
              <a:t>sales</a:t>
            </a:r>
            <a:r>
              <a:rPr lang="ko-KR" altLang="en-US" sz="2000" b="1" spc="-150" dirty="0">
                <a:solidFill>
                  <a:schemeClr val="tx1"/>
                </a:solidFill>
                <a:latin typeface="Arial" panose="020B0604020202020204" pitchFamily="34" charset="0"/>
                <a:ea typeface="NanumBarunGothic" panose="020B0603020101020101" pitchFamily="34" charset="-127"/>
              </a:rPr>
              <a:t> and </a:t>
            </a:r>
            <a:r>
              <a:rPr lang="ko-KR" altLang="en-US" sz="2000" b="1" spc="-150" dirty="0" err="1">
                <a:solidFill>
                  <a:schemeClr val="tx1"/>
                </a:solidFill>
                <a:latin typeface="Arial" panose="020B0604020202020204" pitchFamily="34" charset="0"/>
                <a:ea typeface="NanumBarunGothic" panose="020B0603020101020101" pitchFamily="34" charset="-127"/>
              </a:rPr>
              <a:t>revenue</a:t>
            </a:r>
            <a:endParaRPr lang="en-US" altLang="ko-KR" sz="2000" b="1" spc="-150" dirty="0">
              <a:solidFill>
                <a:schemeClr val="tx1"/>
              </a:solidFill>
              <a:latin typeface="Arial" panose="020B0604020202020204" pitchFamily="34" charset="0"/>
              <a:ea typeface="NanumBarunGothic" panose="020B0603020101020101" pitchFamily="34" charset="-127"/>
            </a:endParaRPr>
          </a:p>
          <a:p>
            <a:endParaRPr lang="en-US" altLang="ko-KR" sz="2000" b="1" spc="-150" dirty="0">
              <a:solidFill>
                <a:srgbClr val="191B3F"/>
              </a:solidFill>
              <a:latin typeface="Arial" panose="020B0604020202020204" pitchFamily="34" charset="0"/>
              <a:ea typeface="NanumBarunGothic" panose="020B0603020101020101" pitchFamily="34" charset="-127"/>
            </a:endParaRPr>
          </a:p>
        </p:txBody>
      </p:sp>
      <p:sp>
        <p:nvSpPr>
          <p:cNvPr id="7" name="TextBox 6">
            <a:extLst>
              <a:ext uri="{FF2B5EF4-FFF2-40B4-BE49-F238E27FC236}">
                <a16:creationId xmlns:a16="http://schemas.microsoft.com/office/drawing/2014/main" id="{A086CDF6-9997-2742-E3A1-4935473F2CC1}"/>
              </a:ext>
            </a:extLst>
          </p:cNvPr>
          <p:cNvSpPr txBox="1"/>
          <p:nvPr/>
        </p:nvSpPr>
        <p:spPr>
          <a:xfrm>
            <a:off x="1269575" y="682526"/>
            <a:ext cx="446754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(2) Annual </a:t>
            </a:r>
            <a:r>
              <a:rPr lang="ko-KR" altLang="en-US" sz="16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Sales</a:t>
            </a:r>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Tree>
    <p:extLst>
      <p:ext uri="{BB962C8B-B14F-4D97-AF65-F5344CB8AC3E}">
        <p14:creationId xmlns:p14="http://schemas.microsoft.com/office/powerpoint/2010/main" val="649578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8">
            <a:extLst>
              <a:ext uri="{FF2B5EF4-FFF2-40B4-BE49-F238E27FC236}">
                <a16:creationId xmlns:a16="http://schemas.microsoft.com/office/drawing/2014/main" id="{CF3F16BD-0F9F-80DA-F235-DEAF11B16661}"/>
              </a:ext>
            </a:extLst>
          </p:cNvPr>
          <p:cNvGraphicFramePr>
            <a:graphicFrameLocks noGrp="1"/>
          </p:cNvGraphicFramePr>
          <p:nvPr>
            <p:extLst>
              <p:ext uri="{D42A27DB-BD31-4B8C-83A1-F6EECF244321}">
                <p14:modId xmlns:p14="http://schemas.microsoft.com/office/powerpoint/2010/main" val="1059746005"/>
              </p:ext>
            </p:extLst>
          </p:nvPr>
        </p:nvGraphicFramePr>
        <p:xfrm>
          <a:off x="449451" y="3052890"/>
          <a:ext cx="11293100" cy="3332414"/>
        </p:xfrm>
        <a:graphic>
          <a:graphicData uri="http://schemas.openxmlformats.org/drawingml/2006/table">
            <a:tbl>
              <a:tblPr firstRow="1" bandRow="1">
                <a:tableStyleId>{5C22544A-7EE6-4342-B048-85BDC9FD1C3A}</a:tableStyleId>
              </a:tblPr>
              <a:tblGrid>
                <a:gridCol w="2141349">
                  <a:extLst>
                    <a:ext uri="{9D8B030D-6E8A-4147-A177-3AD203B41FA5}">
                      <a16:colId xmlns:a16="http://schemas.microsoft.com/office/drawing/2014/main" val="809659428"/>
                    </a:ext>
                  </a:extLst>
                </a:gridCol>
                <a:gridCol w="2375891">
                  <a:extLst>
                    <a:ext uri="{9D8B030D-6E8A-4147-A177-3AD203B41FA5}">
                      <a16:colId xmlns:a16="http://schemas.microsoft.com/office/drawing/2014/main" val="196248008"/>
                    </a:ext>
                  </a:extLst>
                </a:gridCol>
                <a:gridCol w="2258620">
                  <a:extLst>
                    <a:ext uri="{9D8B030D-6E8A-4147-A177-3AD203B41FA5}">
                      <a16:colId xmlns:a16="http://schemas.microsoft.com/office/drawing/2014/main" val="489794827"/>
                    </a:ext>
                  </a:extLst>
                </a:gridCol>
                <a:gridCol w="2258620">
                  <a:extLst>
                    <a:ext uri="{9D8B030D-6E8A-4147-A177-3AD203B41FA5}">
                      <a16:colId xmlns:a16="http://schemas.microsoft.com/office/drawing/2014/main" val="1117231747"/>
                    </a:ext>
                  </a:extLst>
                </a:gridCol>
                <a:gridCol w="2258620">
                  <a:extLst>
                    <a:ext uri="{9D8B030D-6E8A-4147-A177-3AD203B41FA5}">
                      <a16:colId xmlns:a16="http://schemas.microsoft.com/office/drawing/2014/main" val="1650104961"/>
                    </a:ext>
                  </a:extLst>
                </a:gridCol>
              </a:tblGrid>
              <a:tr h="468998">
                <a:tc>
                  <a:txBody>
                    <a:bodyPr/>
                    <a:lstStyle/>
                    <a:p>
                      <a:pPr algn="ctr" latinLnBrk="1">
                        <a:lnSpc>
                          <a:spcPct val="110000"/>
                        </a:lnSpc>
                      </a:pPr>
                      <a:endParaRPr lang="ko-KR" altLang="en-US" sz="1600" b="1" i="0" spc="-100" baseline="0" dirty="0">
                        <a:solidFill>
                          <a:schemeClr val="bg1"/>
                        </a:solidFill>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solidFill>
                            <a:schemeClr val="bg1"/>
                          </a:solidFill>
                          <a:latin typeface="Arial" panose="020B0604020202020204" pitchFamily="34" charset="0"/>
                          <a:ea typeface="NanumBarunGothic" panose="020B0603020101020101" pitchFamily="34" charset="-127"/>
                        </a:rPr>
                        <a:t>2024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solidFill>
                            <a:schemeClr val="bg1"/>
                          </a:solidFill>
                          <a:latin typeface="Arial" panose="020B0604020202020204" pitchFamily="34" charset="0"/>
                          <a:ea typeface="NanumBarunGothic" panose="020B0603020101020101" pitchFamily="34" charset="-127"/>
                        </a:rPr>
                        <a:t>2025</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solidFill>
                            <a:schemeClr val="bg1"/>
                          </a:solidFill>
                          <a:latin typeface="Arial" panose="020B0604020202020204" pitchFamily="34" charset="0"/>
                          <a:ea typeface="NanumBarunGothic" panose="020B0603020101020101" pitchFamily="34" charset="-127"/>
                        </a:rPr>
                        <a:t>2026</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tc>
                  <a:txBody>
                    <a:bodyPr/>
                    <a:lstStyle/>
                    <a:p>
                      <a:pPr algn="ctr" latinLnBrk="1">
                        <a:lnSpc>
                          <a:spcPct val="110000"/>
                        </a:lnSpc>
                      </a:pPr>
                      <a:r>
                        <a:rPr lang="ko-KR" altLang="en-US" sz="1600" b="1" i="0" spc="-100" baseline="0" dirty="0">
                          <a:solidFill>
                            <a:schemeClr val="bg1"/>
                          </a:solidFill>
                          <a:latin typeface="Arial" panose="020B0604020202020204" pitchFamily="34" charset="0"/>
                          <a:ea typeface="NanumBarunGothic" panose="020B0603020101020101" pitchFamily="34" charset="-127"/>
                        </a:rPr>
                        <a:t>2027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191B3F"/>
                    </a:solidFill>
                  </a:tcPr>
                </a:tc>
                <a:extLst>
                  <a:ext uri="{0D108BD9-81ED-4DB2-BD59-A6C34878D82A}">
                    <a16:rowId xmlns:a16="http://schemas.microsoft.com/office/drawing/2014/main" val="3486563187"/>
                  </a:ext>
                </a:extLst>
              </a:tr>
              <a:tr h="715854">
                <a:tc>
                  <a:txBody>
                    <a:bodyPr/>
                    <a:lstStyle/>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Stem Cell Functionality</a:t>
                      </a:r>
                      <a:endParaRPr lang="en-US" altLang="ko-KR" sz="1600" b="1" i="0" spc="-100" baseline="0" dirty="0">
                        <a:latin typeface="Arial" panose="020B0604020202020204" pitchFamily="34" charset="0"/>
                        <a:ea typeface="NanumBarunGothic" panose="020B0603020101020101" pitchFamily="34" charset="-127"/>
                      </a:endParaRPr>
                    </a:p>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Ampoule sales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12.25</a:t>
                      </a:r>
                      <a:endParaRPr lang="en-US" altLang="ko-KR"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21</a:t>
                      </a:r>
                      <a:endParaRPr lang="en-US" altLang="ko-KR"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38</a:t>
                      </a:r>
                      <a:r>
                        <a:rPr lang="en-HK" altLang="ko-KR" sz="1600" b="0" i="0" spc="-100" baseline="0" dirty="0">
                          <a:latin typeface="Arial" panose="020B0604020202020204" pitchFamily="34" charset="0"/>
                          <a:ea typeface="NanumBarunGothic" panose="020B0603020101020101" pitchFamily="34" charset="-127"/>
                        </a:rPr>
                        <a:t>.</a:t>
                      </a:r>
                      <a:r>
                        <a:rPr lang="ko-KR" altLang="en-US" sz="1600" b="0" i="0" spc="-100" baseline="0" dirty="0">
                          <a:latin typeface="Arial" panose="020B0604020202020204" pitchFamily="34" charset="0"/>
                          <a:ea typeface="NanumBarunGothic" panose="020B0603020101020101" pitchFamily="34" charset="-127"/>
                        </a:rPr>
                        <a:t>5</a:t>
                      </a:r>
                      <a:endParaRPr lang="en-US" altLang="ko-KR"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56</a:t>
                      </a:r>
                      <a:r>
                        <a:rPr lang="en-HK" altLang="ko-KR" sz="1600" b="0" i="0" spc="-100" baseline="0" dirty="0">
                          <a:latin typeface="Arial" panose="020B0604020202020204" pitchFamily="34" charset="0"/>
                          <a:ea typeface="NanumBarunGothic" panose="020B0603020101020101" pitchFamily="34" charset="-127"/>
                        </a:rPr>
                        <a:t>.</a:t>
                      </a:r>
                      <a:r>
                        <a:rPr lang="ko-KR" altLang="en-US" sz="1600" b="0" i="0" spc="-100" baseline="0" dirty="0">
                          <a:latin typeface="Arial" panose="020B0604020202020204" pitchFamily="34" charset="0"/>
                          <a:ea typeface="NanumBarunGothic" panose="020B0603020101020101" pitchFamily="34" charset="-127"/>
                        </a:rPr>
                        <a:t>0</a:t>
                      </a:r>
                      <a:endParaRPr lang="en-US" altLang="ko-KR"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3447477"/>
                  </a:ext>
                </a:extLst>
              </a:tr>
              <a:tr h="715854">
                <a:tc>
                  <a:txBody>
                    <a:bodyPr/>
                    <a:lstStyle/>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Exosome </a:t>
                      </a:r>
                      <a:r>
                        <a:rPr lang="ko-KR" altLang="en-US" sz="1600" b="1" i="0" spc="-100" baseline="0" dirty="0" err="1">
                          <a:latin typeface="Arial" panose="020B0604020202020204" pitchFamily="34" charset="0"/>
                          <a:ea typeface="NanumBarunGothic" panose="020B0603020101020101" pitchFamily="34" charset="-127"/>
                        </a:rPr>
                        <a:t>Skin Booster</a:t>
                      </a:r>
                      <a:endParaRPr lang="en-US" altLang="ko-KR" sz="1600" b="1" i="0" spc="-100" baseline="0" dirty="0">
                        <a:latin typeface="Arial" panose="020B0604020202020204" pitchFamily="34" charset="0"/>
                        <a:ea typeface="NanumBarunGothic" panose="020B0603020101020101" pitchFamily="34" charset="-127"/>
                      </a:endParaRPr>
                    </a:p>
                    <a:p>
                      <a:pPr algn="ctr" latinLnBrk="1">
                        <a:lnSpc>
                          <a:spcPct val="110000"/>
                        </a:lnSpc>
                      </a:pPr>
                      <a:r>
                        <a:rPr lang="ko-KR" altLang="en-US" sz="1600" b="1" i="0" spc="-100" baseline="0" dirty="0" err="1">
                          <a:latin typeface="Arial" panose="020B0604020202020204" pitchFamily="34" charset="0"/>
                          <a:ea typeface="NanumBarunGothic" panose="020B0603020101020101" pitchFamily="34" charset="-127"/>
                        </a:rPr>
                        <a:t>Revenue</a:t>
                      </a:r>
                      <a:endParaRPr lang="ko-KR" altLang="en-US" sz="1600" b="1"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75</a:t>
                      </a:r>
                      <a:endParaRPr lang="en-US" altLang="ko-KR"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12</a:t>
                      </a:r>
                      <a:r>
                        <a:rPr lang="en-HK" altLang="ko-KR" sz="1600" b="0" i="0" spc="-100" baseline="0" dirty="0">
                          <a:latin typeface="Arial" panose="020B0604020202020204" pitchFamily="34" charset="0"/>
                          <a:ea typeface="NanumBarunGothic" panose="020B0603020101020101" pitchFamily="34" charset="-127"/>
                        </a:rPr>
                        <a:t>.</a:t>
                      </a:r>
                      <a:r>
                        <a:rPr lang="ko-KR" altLang="en-US" sz="1600" b="0" i="0" spc="-100" baseline="0" dirty="0">
                          <a:latin typeface="Arial" panose="020B0604020202020204" pitchFamily="34" charset="0"/>
                          <a:ea typeface="NanumBarunGothic" panose="020B0603020101020101" pitchFamily="34" charset="-127"/>
                        </a:rPr>
                        <a:t>0</a:t>
                      </a:r>
                      <a:endParaRPr lang="en-US" altLang="ko-KR"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18</a:t>
                      </a:r>
                      <a:r>
                        <a:rPr lang="en-HK" altLang="ko-KR" sz="1600" b="0" i="0" spc="-100" baseline="0" dirty="0">
                          <a:latin typeface="Arial" panose="020B0604020202020204" pitchFamily="34" charset="0"/>
                          <a:ea typeface="NanumBarunGothic" panose="020B0603020101020101" pitchFamily="34" charset="-127"/>
                        </a:rPr>
                        <a:t>.</a:t>
                      </a:r>
                      <a:r>
                        <a:rPr lang="ko-KR" altLang="en-US" sz="1600" b="0" i="0" spc="-100" baseline="0" dirty="0">
                          <a:latin typeface="Arial" panose="020B0604020202020204" pitchFamily="34" charset="0"/>
                          <a:ea typeface="NanumBarunGothic" panose="020B0603020101020101" pitchFamily="34" charset="-127"/>
                        </a:rPr>
                        <a:t>0</a:t>
                      </a:r>
                      <a:endParaRPr lang="en-US" altLang="ko-KR"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28</a:t>
                      </a:r>
                      <a:r>
                        <a:rPr lang="en-HK" altLang="ko-KR" sz="1600" b="0" i="0" spc="-100" baseline="0" dirty="0">
                          <a:latin typeface="Arial" panose="020B0604020202020204" pitchFamily="34" charset="0"/>
                          <a:ea typeface="NanumBarunGothic" panose="020B0603020101020101" pitchFamily="34" charset="-127"/>
                        </a:rPr>
                        <a:t>.</a:t>
                      </a:r>
                      <a:r>
                        <a:rPr lang="ko-KR" altLang="en-US" sz="1600" b="0" i="0" spc="-100" baseline="0" dirty="0">
                          <a:latin typeface="Arial" panose="020B0604020202020204" pitchFamily="34" charset="0"/>
                          <a:ea typeface="NanumBarunGothic" panose="020B0603020101020101" pitchFamily="34" charset="-127"/>
                        </a:rPr>
                        <a:t>5</a:t>
                      </a:r>
                      <a:endParaRPr lang="en-US" altLang="ko-KR"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4261611"/>
                  </a:ext>
                </a:extLst>
              </a:tr>
              <a:tr h="715854">
                <a:tc>
                  <a:txBody>
                    <a:bodyPr/>
                    <a:lstStyle/>
                    <a:p>
                      <a:pPr algn="ctr" latinLnBrk="1">
                        <a:lnSpc>
                          <a:spcPct val="110000"/>
                        </a:lnSpc>
                      </a:pPr>
                      <a:r>
                        <a:rPr lang="ko-KR" altLang="en-US" sz="1600" b="1" i="0" spc="-100" baseline="0" dirty="0">
                          <a:latin typeface="Arial" panose="020B0604020202020204" pitchFamily="34" charset="0"/>
                          <a:ea typeface="NanumBarunGothic" panose="020B0603020101020101" pitchFamily="34" charset="-127"/>
                        </a:rPr>
                        <a:t>Sales of </a:t>
                      </a:r>
                      <a:r>
                        <a:rPr lang="ko-KR" altLang="en-US" sz="1600" b="1" i="0" spc="-100" baseline="0" dirty="0" err="1">
                          <a:latin typeface="Arial" panose="020B0604020202020204" pitchFamily="34" charset="0"/>
                          <a:ea typeface="NanumBarunGothic" panose="020B0603020101020101" pitchFamily="34" charset="-127"/>
                        </a:rPr>
                        <a:t>atopic</a:t>
                      </a:r>
                      <a:r>
                        <a:rPr lang="ko-KR" altLang="en-US" sz="1600" b="1" i="0" spc="-100" baseline="0" dirty="0">
                          <a:latin typeface="Arial" panose="020B0604020202020204" pitchFamily="34" charset="0"/>
                          <a:ea typeface="NanumBarunGothic" panose="020B0603020101020101" pitchFamily="34" charset="-127"/>
                        </a:rPr>
                        <a:t> </a:t>
                      </a:r>
                      <a:r>
                        <a:rPr lang="ko-KR" altLang="en-US" sz="1600" b="1" i="0" spc="-100" baseline="0" dirty="0" err="1">
                          <a:latin typeface="Arial" panose="020B0604020202020204" pitchFamily="34" charset="0"/>
                          <a:ea typeface="NanumBarunGothic" panose="020B0603020101020101" pitchFamily="34" charset="-127"/>
                        </a:rPr>
                        <a:t>cosmetics</a:t>
                      </a:r>
                      <a:endParaRPr lang="ko-KR" altLang="en-US" sz="1600" b="1"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4.95</a:t>
                      </a:r>
                      <a:endParaRPr lang="en-US" altLang="ko-KR"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10000"/>
                        </a:lnSpc>
                        <a:spcBef>
                          <a:spcPts val="0"/>
                        </a:spcBef>
                        <a:spcAft>
                          <a:spcPts val="0"/>
                        </a:spcAft>
                        <a:buClrTx/>
                        <a:buSzTx/>
                        <a:buFontTx/>
                        <a:buNone/>
                        <a:tabLst/>
                        <a:defRPr/>
                      </a:pPr>
                      <a:r>
                        <a:rPr lang="ko-KR" altLang="en-US" sz="1600" b="0" i="0" spc="-100" baseline="0" dirty="0">
                          <a:latin typeface="Arial" panose="020B0604020202020204" pitchFamily="34" charset="0"/>
                          <a:ea typeface="NanumBarunGothic" panose="020B0603020101020101" pitchFamily="34" charset="-127"/>
                        </a:rPr>
                        <a:t>7.92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99</a:t>
                      </a:r>
                      <a:endParaRPr lang="en-US" altLang="ko-KR"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11.88</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313058"/>
                  </a:ext>
                </a:extLst>
              </a:tr>
              <a:tr h="715854">
                <a:tc>
                  <a:txBody>
                    <a:bodyPr/>
                    <a:lstStyle/>
                    <a:p>
                      <a:pPr algn="ctr" latinLnBrk="1">
                        <a:lnSpc>
                          <a:spcPct val="110000"/>
                        </a:lnSpc>
                      </a:pPr>
                      <a:r>
                        <a:rPr lang="ko-KR" altLang="en-US" sz="1600" b="1" i="0" spc="-100" baseline="0" dirty="0" err="1">
                          <a:latin typeface="Arial" panose="020B0604020202020204" pitchFamily="34" charset="0"/>
                          <a:ea typeface="NanumBarunGothic" panose="020B0603020101020101" pitchFamily="34" charset="-127"/>
                        </a:rPr>
                        <a:t>Sales</a:t>
                      </a:r>
                      <a:r>
                        <a:rPr lang="ko-KR" altLang="en-US" sz="1600" b="1" i="0" spc="-100" baseline="0" dirty="0">
                          <a:latin typeface="Arial" panose="020B0604020202020204" pitchFamily="34" charset="0"/>
                          <a:ea typeface="NanumBarunGothic" panose="020B0603020101020101" pitchFamily="34" charset="-127"/>
                        </a:rPr>
                        <a:t> </a:t>
                      </a:r>
                      <a:r>
                        <a:rPr lang="ko-KR" altLang="en-US" sz="1600" b="1" i="0" spc="-100" baseline="0" dirty="0" err="1">
                          <a:latin typeface="Arial" panose="020B0604020202020204" pitchFamily="34" charset="0"/>
                          <a:ea typeface="NanumBarunGothic" panose="020B0603020101020101" pitchFamily="34" charset="-127"/>
                        </a:rPr>
                        <a:t>total</a:t>
                      </a:r>
                      <a:endParaRPr lang="ko-KR" altLang="en-US" sz="1600" b="1"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24</a:t>
                      </a:r>
                      <a:r>
                        <a:rPr lang="en-HK" altLang="ko-KR" sz="1600" b="0" i="0" spc="-100" baseline="0" dirty="0">
                          <a:latin typeface="Arial" panose="020B0604020202020204" pitchFamily="34" charset="0"/>
                          <a:ea typeface="NanumBarunGothic" panose="020B0603020101020101" pitchFamily="34" charset="-127"/>
                        </a:rPr>
                        <a:t>.</a:t>
                      </a:r>
                      <a:r>
                        <a:rPr lang="ko-KR" altLang="en-US" sz="1600" b="0" i="0" spc="-100" baseline="0" dirty="0">
                          <a:latin typeface="Arial" panose="020B0604020202020204" pitchFamily="34" charset="0"/>
                          <a:ea typeface="NanumBarunGothic" panose="020B0603020101020101" pitchFamily="34" charset="-127"/>
                        </a:rPr>
                        <a:t>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40</a:t>
                      </a:r>
                      <a:r>
                        <a:rPr lang="en-HK" altLang="ko-KR" sz="1600" b="0" i="0" spc="-100" baseline="0" dirty="0">
                          <a:latin typeface="Arial" panose="020B0604020202020204" pitchFamily="34" charset="0"/>
                          <a:ea typeface="NanumBarunGothic" panose="020B0603020101020101" pitchFamily="34" charset="-127"/>
                        </a:rPr>
                        <a:t>.</a:t>
                      </a:r>
                      <a:r>
                        <a:rPr lang="ko-KR" altLang="en-US" sz="1600" b="0" i="0" spc="-100" baseline="0" dirty="0">
                          <a:latin typeface="Arial" panose="020B0604020202020204" pitchFamily="34" charset="0"/>
                          <a:ea typeface="NanumBarunGothic" panose="020B0603020101020101" pitchFamily="34" charset="-127"/>
                        </a:rPr>
                        <a:t>9</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66</a:t>
                      </a:r>
                      <a:r>
                        <a:rPr lang="en-HK" altLang="ko-KR" sz="1600" b="0" i="0" spc="-100" baseline="0" dirty="0">
                          <a:latin typeface="Arial" panose="020B0604020202020204" pitchFamily="34" charset="0"/>
                          <a:ea typeface="NanumBarunGothic" panose="020B0603020101020101" pitchFamily="34" charset="-127"/>
                        </a:rPr>
                        <a:t>.</a:t>
                      </a:r>
                      <a:r>
                        <a:rPr lang="ko-KR" altLang="en-US" sz="1600" b="0" i="0" spc="-100" baseline="0" dirty="0">
                          <a:latin typeface="Arial" panose="020B0604020202020204" pitchFamily="34" charset="0"/>
                          <a:ea typeface="NanumBarunGothic" panose="020B0603020101020101" pitchFamily="34" charset="-127"/>
                        </a:rPr>
                        <a:t>4</a:t>
                      </a:r>
                      <a:endParaRPr lang="en-US" altLang="ko-KR" sz="1600" b="0" i="0" spc="-100" baseline="0" dirty="0">
                        <a:latin typeface="Arial" panose="020B0604020202020204" pitchFamily="34" charset="0"/>
                        <a:ea typeface="NanumBarunGothic" panose="020B0603020101020101" pitchFamily="34"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10000"/>
                        </a:lnSpc>
                      </a:pPr>
                      <a:r>
                        <a:rPr lang="ko-KR" altLang="en-US" sz="1600" b="0" i="0" spc="-100" baseline="0" dirty="0">
                          <a:latin typeface="Arial" panose="020B0604020202020204" pitchFamily="34" charset="0"/>
                          <a:ea typeface="NanumBarunGothic" panose="020B0603020101020101" pitchFamily="34" charset="-127"/>
                        </a:rPr>
                        <a:t>96</a:t>
                      </a:r>
                      <a:r>
                        <a:rPr lang="en-HK" altLang="ko-KR" sz="1600" b="0" i="0" spc="-100" baseline="0" dirty="0">
                          <a:latin typeface="Arial" panose="020B0604020202020204" pitchFamily="34" charset="0"/>
                          <a:ea typeface="NanumBarunGothic" panose="020B0603020101020101" pitchFamily="34" charset="-127"/>
                        </a:rPr>
                        <a:t>.</a:t>
                      </a:r>
                      <a:r>
                        <a:rPr lang="ko-KR" altLang="en-US" sz="1600" b="0" i="0" spc="-100" baseline="0" dirty="0">
                          <a:latin typeface="Arial" panose="020B0604020202020204" pitchFamily="34" charset="0"/>
                          <a:ea typeface="NanumBarunGothic" panose="020B0603020101020101" pitchFamily="34" charset="-127"/>
                        </a:rPr>
                        <a:t>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263281"/>
                  </a:ext>
                </a:extLst>
              </a:tr>
            </a:tbl>
          </a:graphicData>
        </a:graphic>
      </p:graphicFrame>
      <p:grpSp>
        <p:nvGrpSpPr>
          <p:cNvPr id="36" name="그룹 35">
            <a:extLst>
              <a:ext uri="{FF2B5EF4-FFF2-40B4-BE49-F238E27FC236}">
                <a16:creationId xmlns:a16="http://schemas.microsoft.com/office/drawing/2014/main" id="{19ECF494-E5E4-A0A4-6C1E-1F5B057FE5C2}"/>
              </a:ext>
            </a:extLst>
          </p:cNvPr>
          <p:cNvGrpSpPr/>
          <p:nvPr/>
        </p:nvGrpSpPr>
        <p:grpSpPr>
          <a:xfrm>
            <a:off x="8915400" y="333047"/>
            <a:ext cx="2996475" cy="934253"/>
            <a:chOff x="8915400" y="333047"/>
            <a:chExt cx="2996475"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915400" y="333047"/>
              <a:ext cx="2996475"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7" y="682525"/>
              <a:ext cx="2471088" cy="584775"/>
            </a:xfrm>
            <a:prstGeom prst="rect">
              <a:avLst/>
            </a:prstGeom>
            <a:noFill/>
          </p:spPr>
          <p:txBody>
            <a:bodyPr wrap="square" rtlCol="0">
              <a:spAutoFit/>
            </a:bodyPr>
            <a:lstStyle/>
            <a:p>
              <a:pPr algn="ctr"/>
              <a:r>
                <a:rPr lang="ko-KR" altLang="en-US" sz="1600" spc="-150" dirty="0">
                  <a:solidFill>
                    <a:srgbClr val="191B3F"/>
                  </a:solidFill>
                  <a:latin typeface="Arial" panose="020B0604020202020204" pitchFamily="34" charset="0"/>
                  <a:ea typeface="NanumBarunGothic" panose="020B0603020101020101" pitchFamily="34" charset="-127"/>
                </a:rPr>
                <a:t>Advanced </a:t>
              </a:r>
              <a:r>
                <a:rPr lang="ko-KR" altLang="en-US" sz="1600" spc="-150" dirty="0" err="1">
                  <a:solidFill>
                    <a:srgbClr val="191B3F"/>
                  </a:solidFill>
                  <a:latin typeface="Arial" panose="020B0604020202020204" pitchFamily="34" charset="0"/>
                  <a:ea typeface="NanumBarunGothic" panose="020B0603020101020101" pitchFamily="34" charset="-127"/>
                </a:rPr>
                <a:t>biopharmaceutical</a:t>
              </a:r>
              <a:r>
                <a:rPr lang="ko-KR" altLang="en-US" sz="1600" spc="-150" dirty="0">
                  <a:solidFill>
                    <a:srgbClr val="191B3F"/>
                  </a:solidFill>
                  <a:latin typeface="Arial" panose="020B0604020202020204" pitchFamily="34" charset="0"/>
                  <a:ea typeface="NanumBarunGothic" panose="020B0603020101020101" pitchFamily="34" charset="-127"/>
                </a:rPr>
                <a:t> </a:t>
              </a:r>
              <a:r>
                <a:rPr lang="en-HK" altLang="ko-KR" sz="1600" spc="-150" dirty="0">
                  <a:solidFill>
                    <a:srgbClr val="191B3F"/>
                  </a:solidFill>
                  <a:latin typeface="Arial" panose="020B0604020202020204" pitchFamily="34" charset="0"/>
                  <a:ea typeface="NanumBarunGothic" panose="020B0603020101020101" pitchFamily="34" charset="-127"/>
                </a:rPr>
                <a:t>R&amp;D 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06</a:t>
            </a:r>
          </a:p>
        </p:txBody>
      </p:sp>
      <p:cxnSp>
        <p:nvCxnSpPr>
          <p:cNvPr id="39" name="직선 연결선[R] 38">
            <a:extLst>
              <a:ext uri="{FF2B5EF4-FFF2-40B4-BE49-F238E27FC236}">
                <a16:creationId xmlns:a16="http://schemas.microsoft.com/office/drawing/2014/main" id="{DD4EDF2E-F11A-073A-B6BB-CDC707253E05}"/>
              </a:ext>
            </a:extLst>
          </p:cNvPr>
          <p:cNvCxnSpPr>
            <a:cxnSpLocks/>
          </p:cNvCxnSpPr>
          <p:nvPr/>
        </p:nvCxnSpPr>
        <p:spPr>
          <a:xfrm>
            <a:off x="4250267" y="682525"/>
            <a:ext cx="4837750" cy="0"/>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154475-B9F3-F3CD-4C00-FFC2ADBB1FC2}"/>
              </a:ext>
            </a:extLst>
          </p:cNvPr>
          <p:cNvSpPr txBox="1"/>
          <p:nvPr/>
        </p:nvSpPr>
        <p:spPr>
          <a:xfrm>
            <a:off x="449451" y="1498082"/>
            <a:ext cx="11577013" cy="1114216"/>
          </a:xfrm>
          <a:prstGeom prst="rect">
            <a:avLst/>
          </a:prstGeom>
          <a:noFill/>
        </p:spPr>
        <p:txBody>
          <a:bodyPr wrap="square" rtlCol="0" anchor="ctr">
            <a:spAutoFit/>
          </a:bodyPr>
          <a:lstStyle/>
          <a:p>
            <a:pPr marL="285750" indent="-285750">
              <a:buFont typeface="Wingdings" panose="05000000000000000000" pitchFamily="2" charset="2"/>
              <a:buChar char="ü"/>
            </a:pPr>
            <a:r>
              <a:rPr lang="en-US" sz="1600" kern="100" dirty="0">
                <a:effectLst/>
                <a:latin typeface="Calibri" panose="020F0502020204030204" pitchFamily="34" charset="0"/>
                <a:ea typeface="DengXian" panose="02010600030101010101" pitchFamily="2" charset="-122"/>
                <a:cs typeface="Cordia New" panose="020B0304020202020204" pitchFamily="34" charset="-34"/>
              </a:rPr>
              <a:t>In 2024-2025,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clinical costs are expected to be in the range of KRW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220-600 billion,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all of which can be offset by revenue.</a:t>
            </a:r>
          </a:p>
          <a:p>
            <a:pPr marL="285750" indent="-285750">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After all clinical trials are completed in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2026, we will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start exporting not only domestically but also to full-scale overseas markets.</a:t>
            </a:r>
          </a:p>
          <a:p>
            <a:pPr marL="285750" indent="-285750">
              <a:buFont typeface="Wingdings" panose="05000000000000000000" pitchFamily="2" charset="2"/>
              <a:buChar char="ü"/>
            </a:pPr>
            <a:r>
              <a:rPr lang="en-HK" sz="1600" kern="100" dirty="0">
                <a:effectLst/>
                <a:latin typeface="Calibri" panose="020F0502020204030204" pitchFamily="34" charset="0"/>
                <a:ea typeface="DengXian" panose="02010600030101010101" pitchFamily="2" charset="-122"/>
                <a:cs typeface="Cordia New" panose="020B0304020202020204" pitchFamily="34" charset="-34"/>
              </a:rPr>
              <a:t>In China, the total sales of cosmetics is KRW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71 trillion,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so we are focusing on the North American </a:t>
            </a:r>
            <a:r>
              <a:rPr lang="en-US" sz="1600" kern="100" dirty="0">
                <a:effectLst/>
                <a:latin typeface="Calibri" panose="020F0502020204030204" pitchFamily="34" charset="0"/>
                <a:ea typeface="DengXian" panose="02010600030101010101" pitchFamily="2" charset="-122"/>
                <a:cs typeface="Cordia New" panose="020B0304020202020204" pitchFamily="34" charset="-34"/>
              </a:rPr>
              <a:t>and </a:t>
            </a:r>
            <a:r>
              <a:rPr lang="en-HK" sz="1600" kern="100" dirty="0">
                <a:effectLst/>
                <a:latin typeface="Calibri" panose="020F0502020204030204" pitchFamily="34" charset="0"/>
                <a:ea typeface="DengXian" panose="02010600030101010101" pitchFamily="2" charset="-122"/>
                <a:cs typeface="Cordia New" panose="020B0304020202020204" pitchFamily="34" charset="-34"/>
              </a:rPr>
              <a:t>Chinese markets.</a:t>
            </a:r>
          </a:p>
          <a:p>
            <a:pPr>
              <a:lnSpc>
                <a:spcPct val="107000"/>
              </a:lnSpc>
              <a:spcAft>
                <a:spcPts val="800"/>
              </a:spcAft>
            </a:pPr>
            <a:endParaRPr lang="en-HK" sz="1800" kern="100" dirty="0">
              <a:effectLst/>
              <a:latin typeface="Calibri" panose="020F0502020204030204" pitchFamily="34" charset="0"/>
              <a:ea typeface="DengXian" panose="02010600030101010101" pitchFamily="2" charset="-122"/>
              <a:cs typeface="Cordia New" panose="020B0304020202020204" pitchFamily="34" charset="-34"/>
            </a:endParaRPr>
          </a:p>
        </p:txBody>
      </p:sp>
      <p:sp>
        <p:nvSpPr>
          <p:cNvPr id="3" name="TextBox 2">
            <a:extLst>
              <a:ext uri="{FF2B5EF4-FFF2-40B4-BE49-F238E27FC236}">
                <a16:creationId xmlns:a16="http://schemas.microsoft.com/office/drawing/2014/main" id="{2D421DA1-7767-C3D5-F2F6-7B8EADCBE036}"/>
              </a:ext>
            </a:extLst>
          </p:cNvPr>
          <p:cNvSpPr txBox="1"/>
          <p:nvPr/>
        </p:nvSpPr>
        <p:spPr>
          <a:xfrm>
            <a:off x="1236411" y="268570"/>
            <a:ext cx="3912025" cy="707886"/>
          </a:xfrm>
          <a:prstGeom prst="rect">
            <a:avLst/>
          </a:prstGeom>
          <a:noFill/>
        </p:spPr>
        <p:txBody>
          <a:bodyPr wrap="square" rtlCol="0" anchor="ctr">
            <a:spAutoFit/>
          </a:bodyPr>
          <a:lstStyle/>
          <a:p>
            <a:r>
              <a:rPr lang="en-HK" altLang="ko-KR" sz="2000" b="1" spc="-150" dirty="0">
                <a:solidFill>
                  <a:srgbClr val="191B3F"/>
                </a:solidFill>
                <a:latin typeface="Arial" panose="020B0604020202020204" pitchFamily="34" charset="0"/>
                <a:ea typeface="NanumBarunGothic" panose="020B0603020101020101" pitchFamily="34" charset="-127"/>
              </a:rPr>
              <a:t> </a:t>
            </a:r>
            <a:r>
              <a:rPr lang="ko-KR" altLang="en-US" sz="2000" b="1" spc="-150" dirty="0" err="1">
                <a:solidFill>
                  <a:schemeClr val="tx1"/>
                </a:solidFill>
                <a:latin typeface="Arial" panose="020B0604020202020204" pitchFamily="34" charset="0"/>
                <a:ea typeface="NanumBarunGothic" panose="020B0603020101020101" pitchFamily="34" charset="-127"/>
              </a:rPr>
              <a:t>Product</a:t>
            </a:r>
            <a:r>
              <a:rPr lang="ko-KR" altLang="en-US" sz="2000" b="1" spc="-150" dirty="0">
                <a:solidFill>
                  <a:schemeClr val="tx1"/>
                </a:solidFill>
                <a:latin typeface="Arial" panose="020B0604020202020204" pitchFamily="34" charset="0"/>
                <a:ea typeface="NanumBarunGothic" panose="020B0603020101020101" pitchFamily="34" charset="-127"/>
              </a:rPr>
              <a:t> </a:t>
            </a:r>
            <a:r>
              <a:rPr lang="ko-KR" altLang="en-US" sz="2000" b="1" spc="-150" dirty="0" err="1">
                <a:solidFill>
                  <a:schemeClr val="tx1"/>
                </a:solidFill>
                <a:latin typeface="Arial" panose="020B0604020202020204" pitchFamily="34" charset="0"/>
                <a:ea typeface="NanumBarunGothic" panose="020B0603020101020101" pitchFamily="34" charset="-127"/>
              </a:rPr>
              <a:t>sales</a:t>
            </a:r>
            <a:r>
              <a:rPr lang="ko-KR" altLang="en-US" sz="2000" b="1" spc="-150" dirty="0">
                <a:solidFill>
                  <a:schemeClr val="tx1"/>
                </a:solidFill>
                <a:latin typeface="Arial" panose="020B0604020202020204" pitchFamily="34" charset="0"/>
                <a:ea typeface="NanumBarunGothic" panose="020B0603020101020101" pitchFamily="34" charset="-127"/>
              </a:rPr>
              <a:t> and </a:t>
            </a:r>
            <a:r>
              <a:rPr lang="ko-KR" altLang="en-US" sz="2000" b="1" spc="-150" dirty="0" err="1">
                <a:solidFill>
                  <a:schemeClr val="tx1"/>
                </a:solidFill>
                <a:latin typeface="Arial" panose="020B0604020202020204" pitchFamily="34" charset="0"/>
                <a:ea typeface="NanumBarunGothic" panose="020B0603020101020101" pitchFamily="34" charset="-127"/>
              </a:rPr>
              <a:t>revenue</a:t>
            </a:r>
            <a:endParaRPr lang="en-US" altLang="ko-KR" sz="2000" b="1" spc="-150" dirty="0">
              <a:solidFill>
                <a:schemeClr val="tx1"/>
              </a:solidFill>
              <a:latin typeface="Arial" panose="020B0604020202020204" pitchFamily="34" charset="0"/>
              <a:ea typeface="NanumBarunGothic" panose="020B0603020101020101" pitchFamily="34" charset="-127"/>
            </a:endParaRPr>
          </a:p>
          <a:p>
            <a:endParaRPr lang="en-US" altLang="ko-KR" sz="2000" b="1" spc="-150" dirty="0">
              <a:solidFill>
                <a:srgbClr val="191B3F"/>
              </a:solidFill>
              <a:latin typeface="Arial" panose="020B0604020202020204" pitchFamily="34" charset="0"/>
              <a:ea typeface="NanumBarunGothic" panose="020B0603020101020101" pitchFamily="34" charset="-127"/>
            </a:endParaRPr>
          </a:p>
        </p:txBody>
      </p:sp>
      <p:sp>
        <p:nvSpPr>
          <p:cNvPr id="7" name="TextBox 6">
            <a:extLst>
              <a:ext uri="{FF2B5EF4-FFF2-40B4-BE49-F238E27FC236}">
                <a16:creationId xmlns:a16="http://schemas.microsoft.com/office/drawing/2014/main" id="{8D7F2F53-FC08-7398-3F49-B8452E79BD18}"/>
              </a:ext>
            </a:extLst>
          </p:cNvPr>
          <p:cNvSpPr txBox="1"/>
          <p:nvPr/>
        </p:nvSpPr>
        <p:spPr>
          <a:xfrm>
            <a:off x="1269575" y="682526"/>
            <a:ext cx="4467548"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(2) Annual </a:t>
            </a:r>
            <a:r>
              <a:rPr lang="ko-KR" altLang="en-US" sz="1600" b="1" spc="-150" dirty="0" err="1">
                <a:solidFill>
                  <a:srgbClr val="191B3F"/>
                </a:solidFill>
                <a:latin typeface="Arial" panose="020B0604020202020204" pitchFamily="34" charset="0"/>
                <a:ea typeface="NanumBarunGothic" panose="020B0603020101020101" pitchFamily="34" charset="-127"/>
                <a:cs typeface="Times New Roman" panose="02020603050405020304" pitchFamily="18" charset="0"/>
              </a:rPr>
              <a:t>Sales</a:t>
            </a:r>
            <a:endParaRPr lang="ko-KR" altLang="en-US" sz="1600" b="1" spc="-150" dirty="0">
              <a:solidFill>
                <a:srgbClr val="191B3F"/>
              </a:solidFill>
              <a:latin typeface="Arial" panose="020B0604020202020204" pitchFamily="34" charset="0"/>
              <a:ea typeface="NanumBarunGothic" panose="020B0603020101020101" pitchFamily="34" charset="-127"/>
              <a:cs typeface="Times New Roman" panose="02020603050405020304" pitchFamily="18" charset="0"/>
            </a:endParaRPr>
          </a:p>
        </p:txBody>
      </p:sp>
      <p:sp>
        <p:nvSpPr>
          <p:cNvPr id="5" name="TextBox 4">
            <a:extLst>
              <a:ext uri="{FF2B5EF4-FFF2-40B4-BE49-F238E27FC236}">
                <a16:creationId xmlns:a16="http://schemas.microsoft.com/office/drawing/2014/main" id="{67EB0643-9718-4648-33A5-45AB027E2416}"/>
              </a:ext>
            </a:extLst>
          </p:cNvPr>
          <p:cNvSpPr txBox="1"/>
          <p:nvPr/>
        </p:nvSpPr>
        <p:spPr>
          <a:xfrm>
            <a:off x="10287000" y="2775891"/>
            <a:ext cx="2082075" cy="276999"/>
          </a:xfrm>
          <a:prstGeom prst="rect">
            <a:avLst/>
          </a:prstGeom>
          <a:noFill/>
        </p:spPr>
        <p:txBody>
          <a:bodyPr wrap="square" rtlCol="0">
            <a:spAutoFit/>
          </a:bodyPr>
          <a:lstStyle/>
          <a:p>
            <a:r>
              <a:rPr lang="en-HK" sz="1200" dirty="0"/>
              <a:t>Unit: KRW billion</a:t>
            </a:r>
          </a:p>
        </p:txBody>
      </p:sp>
    </p:spTree>
    <p:extLst>
      <p:ext uri="{BB962C8B-B14F-4D97-AF65-F5344CB8AC3E}">
        <p14:creationId xmlns:p14="http://schemas.microsoft.com/office/powerpoint/2010/main" val="2387875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descr="스크린샷, 우주, 구체, 비눗방울이(가) 표시된 사진&#10;&#10;자동 생성된 설명">
            <a:extLst>
              <a:ext uri="{FF2B5EF4-FFF2-40B4-BE49-F238E27FC236}">
                <a16:creationId xmlns:a16="http://schemas.microsoft.com/office/drawing/2014/main" id="{AB29CB76-8A6B-37CF-6116-8AA71C53476F}"/>
              </a:ext>
            </a:extLst>
          </p:cNvPr>
          <p:cNvPicPr>
            <a:picLocks noChangeAspect="1"/>
          </p:cNvPicPr>
          <p:nvPr/>
        </p:nvPicPr>
        <p:blipFill>
          <a:blip r:embed="rId2"/>
          <a:stretch>
            <a:fillRect/>
          </a:stretch>
        </p:blipFill>
        <p:spPr>
          <a:xfrm>
            <a:off x="0" y="6350"/>
            <a:ext cx="12190586" cy="6851650"/>
          </a:xfrm>
          <a:prstGeom prst="rect">
            <a:avLst/>
          </a:prstGeom>
          <a:ln>
            <a:noFill/>
          </a:ln>
        </p:spPr>
      </p:pic>
      <p:sp>
        <p:nvSpPr>
          <p:cNvPr id="21" name="양쪽 모서리가 둥근 사각형 20">
            <a:extLst>
              <a:ext uri="{FF2B5EF4-FFF2-40B4-BE49-F238E27FC236}">
                <a16:creationId xmlns:a16="http://schemas.microsoft.com/office/drawing/2014/main" id="{C6BEBEE0-ABAC-1173-9E4C-213B8F24B782}"/>
              </a:ext>
            </a:extLst>
          </p:cNvPr>
          <p:cNvSpPr/>
          <p:nvPr/>
        </p:nvSpPr>
        <p:spPr>
          <a:xfrm rot="5400000" flipH="1">
            <a:off x="1684796" y="-642380"/>
            <a:ext cx="4809744" cy="8179335"/>
          </a:xfrm>
          <a:prstGeom prst="round2SameRect">
            <a:avLst>
              <a:gd name="adj1" fmla="val 48986"/>
              <a:gd name="adj2" fmla="val 0"/>
            </a:avLst>
          </a:prstGeom>
          <a:gradFill flip="none" rotWithShape="1">
            <a:gsLst>
              <a:gs pos="0">
                <a:schemeClr val="accent1">
                  <a:lumMod val="5000"/>
                  <a:lumOff val="95000"/>
                  <a:alpha val="0"/>
                </a:schemeClr>
              </a:gs>
              <a:gs pos="88000">
                <a:srgbClr val="191B3F">
                  <a:alpha val="80000"/>
                </a:srgbClr>
              </a:gs>
              <a:gs pos="99000">
                <a:srgbClr val="191B3F">
                  <a:alpha val="95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2" name="직사각형 21">
            <a:extLst>
              <a:ext uri="{FF2B5EF4-FFF2-40B4-BE49-F238E27FC236}">
                <a16:creationId xmlns:a16="http://schemas.microsoft.com/office/drawing/2014/main" id="{542650BE-F2BA-CFB5-A6FA-89F44451CE1F}"/>
              </a:ext>
            </a:extLst>
          </p:cNvPr>
          <p:cNvSpPr/>
          <p:nvPr/>
        </p:nvSpPr>
        <p:spPr>
          <a:xfrm>
            <a:off x="0" y="5852160"/>
            <a:ext cx="12192000"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26" name="Picture 2" descr="주)코리아불룸셀] 경영기획 (전략/기획/마케팅) 과장-팀장급 채용 - 사람인">
            <a:extLst>
              <a:ext uri="{FF2B5EF4-FFF2-40B4-BE49-F238E27FC236}">
                <a16:creationId xmlns:a16="http://schemas.microsoft.com/office/drawing/2014/main" id="{FF63BECB-D229-8DE8-C7A5-9CDF534A4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9479" y="6112652"/>
            <a:ext cx="2253042" cy="73899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7165EE6E-1C1C-1A04-F6B0-06A9C1A93DD6}"/>
              </a:ext>
            </a:extLst>
          </p:cNvPr>
          <p:cNvGrpSpPr/>
          <p:nvPr/>
        </p:nvGrpSpPr>
        <p:grpSpPr>
          <a:xfrm>
            <a:off x="573023" y="2255306"/>
            <a:ext cx="11045953" cy="1696914"/>
            <a:chOff x="573023" y="2255306"/>
            <a:chExt cx="11045953" cy="1696914"/>
          </a:xfrm>
        </p:grpSpPr>
        <p:sp>
          <p:nvSpPr>
            <p:cNvPr id="12" name="TextBox 11">
              <a:extLst>
                <a:ext uri="{FF2B5EF4-FFF2-40B4-BE49-F238E27FC236}">
                  <a16:creationId xmlns:a16="http://schemas.microsoft.com/office/drawing/2014/main" id="{2FF4A180-E368-DFF7-F736-D7430A114551}"/>
                </a:ext>
              </a:extLst>
            </p:cNvPr>
            <p:cNvSpPr txBox="1"/>
            <p:nvPr/>
          </p:nvSpPr>
          <p:spPr>
            <a:xfrm>
              <a:off x="573023" y="2255306"/>
              <a:ext cx="11045953" cy="1200329"/>
            </a:xfrm>
            <a:prstGeom prst="rect">
              <a:avLst/>
            </a:prstGeom>
            <a:noFill/>
          </p:spPr>
          <p:txBody>
            <a:bodyPr wrap="square" rtlCol="0">
              <a:spAutoFit/>
            </a:bodyPr>
            <a:lstStyle/>
            <a:p>
              <a:pPr algn="ctr"/>
              <a:r>
                <a:rPr lang="en-US" altLang="ko-KR" sz="7200" b="1" spc="-150" dirty="0">
                  <a:solidFill>
                    <a:schemeClr val="bg1"/>
                  </a:solidFill>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KOREA BLOOMCELL</a:t>
              </a:r>
            </a:p>
          </p:txBody>
        </p:sp>
        <p:sp>
          <p:nvSpPr>
            <p:cNvPr id="15" name="TextBox 14">
              <a:extLst>
                <a:ext uri="{FF2B5EF4-FFF2-40B4-BE49-F238E27FC236}">
                  <a16:creationId xmlns:a16="http://schemas.microsoft.com/office/drawing/2014/main" id="{600841D1-2738-416B-657E-D82E16BD46E5}"/>
                </a:ext>
              </a:extLst>
            </p:cNvPr>
            <p:cNvSpPr txBox="1"/>
            <p:nvPr/>
          </p:nvSpPr>
          <p:spPr>
            <a:xfrm>
              <a:off x="4333521" y="3429000"/>
              <a:ext cx="5864027" cy="523220"/>
            </a:xfrm>
            <a:prstGeom prst="rect">
              <a:avLst/>
            </a:prstGeom>
            <a:noFill/>
          </p:spPr>
          <p:txBody>
            <a:bodyPr wrap="square" rtlCol="0">
              <a:spAutoFit/>
            </a:bodyPr>
            <a:lstStyle/>
            <a:p>
              <a:pPr algn="r"/>
              <a:r>
                <a:rPr lang="en-US" altLang="ko-KR" sz="2800" b="1" spc="-150" dirty="0">
                  <a:solidFill>
                    <a:schemeClr val="bg1"/>
                  </a:solidFill>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 </a:t>
              </a:r>
              <a:r>
                <a:rPr lang="ko-KR" altLang="en-US" sz="2800" b="1" spc="-150" dirty="0">
                  <a:solidFill>
                    <a:schemeClr val="bg1"/>
                  </a:solidFill>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첨단 바이오 의약품 연구 기업</a:t>
              </a:r>
              <a:r>
                <a:rPr lang="en-US" altLang="ko-KR" sz="2800" b="1" spc="-150" dirty="0">
                  <a:solidFill>
                    <a:schemeClr val="bg1"/>
                  </a:solidFill>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 </a:t>
              </a:r>
            </a:p>
          </p:txBody>
        </p:sp>
        <p:cxnSp>
          <p:nvCxnSpPr>
            <p:cNvPr id="24" name="직선 연결선[R] 23">
              <a:extLst>
                <a:ext uri="{FF2B5EF4-FFF2-40B4-BE49-F238E27FC236}">
                  <a16:creationId xmlns:a16="http://schemas.microsoft.com/office/drawing/2014/main" id="{AC285573-FF56-B7FB-075F-97C024068C99}"/>
                </a:ext>
              </a:extLst>
            </p:cNvPr>
            <p:cNvCxnSpPr>
              <a:cxnSpLocks/>
            </p:cNvCxnSpPr>
            <p:nvPr/>
          </p:nvCxnSpPr>
          <p:spPr>
            <a:xfrm flipH="1">
              <a:off x="2087217" y="3670732"/>
              <a:ext cx="4086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직사각형 1">
            <a:extLst>
              <a:ext uri="{FF2B5EF4-FFF2-40B4-BE49-F238E27FC236}">
                <a16:creationId xmlns:a16="http://schemas.microsoft.com/office/drawing/2014/main" id="{217018BC-8748-B15E-B511-A88B0F47B1BE}"/>
              </a:ext>
            </a:extLst>
          </p:cNvPr>
          <p:cNvSpPr/>
          <p:nvPr/>
        </p:nvSpPr>
        <p:spPr>
          <a:xfrm>
            <a:off x="0" y="0"/>
            <a:ext cx="12190586"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 name="TextBox 2">
            <a:extLst>
              <a:ext uri="{FF2B5EF4-FFF2-40B4-BE49-F238E27FC236}">
                <a16:creationId xmlns:a16="http://schemas.microsoft.com/office/drawing/2014/main" id="{9FD3725B-6E4B-5E35-1D30-732DD0D57D29}"/>
              </a:ext>
            </a:extLst>
          </p:cNvPr>
          <p:cNvSpPr txBox="1"/>
          <p:nvPr/>
        </p:nvSpPr>
        <p:spPr>
          <a:xfrm>
            <a:off x="3490689" y="3362184"/>
            <a:ext cx="4689354" cy="707886"/>
          </a:xfrm>
          <a:prstGeom prst="rect">
            <a:avLst/>
          </a:prstGeom>
          <a:noFill/>
        </p:spPr>
        <p:txBody>
          <a:bodyPr wrap="square" rtlCol="0">
            <a:spAutoFit/>
          </a:bodyPr>
          <a:lstStyle/>
          <a:p>
            <a:pPr algn="ctr"/>
            <a:r>
              <a:rPr lang="en-US" altLang="ko-KR" sz="4000" b="1" spc="-150" dirty="0">
                <a:solidFill>
                  <a:schemeClr val="bg1"/>
                </a:solidFill>
                <a:latin typeface="NanumBarunGothic" panose="020B0603020101020101" pitchFamily="34" charset="-127"/>
                <a:ea typeface="NanumBarunGothic" panose="020B0603020101020101" pitchFamily="34" charset="-127"/>
              </a:rPr>
              <a:t>Thank you.</a:t>
            </a:r>
          </a:p>
        </p:txBody>
      </p:sp>
    </p:spTree>
    <p:extLst>
      <p:ext uri="{BB962C8B-B14F-4D97-AF65-F5344CB8AC3E}">
        <p14:creationId xmlns:p14="http://schemas.microsoft.com/office/powerpoint/2010/main" val="3032460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a:extLst>
              <a:ext uri="{FF2B5EF4-FFF2-40B4-BE49-F238E27FC236}">
                <a16:creationId xmlns:a16="http://schemas.microsoft.com/office/drawing/2014/main" id="{23211351-F685-2D27-F308-4494B9299716}"/>
              </a:ext>
            </a:extLst>
          </p:cNvPr>
          <p:cNvGrpSpPr/>
          <p:nvPr/>
        </p:nvGrpSpPr>
        <p:grpSpPr>
          <a:xfrm>
            <a:off x="1361982" y="2720762"/>
            <a:ext cx="9477675" cy="1985906"/>
            <a:chOff x="1361982" y="3216088"/>
            <a:chExt cx="9477675" cy="1985906"/>
          </a:xfrm>
        </p:grpSpPr>
        <p:pic>
          <p:nvPicPr>
            <p:cNvPr id="25" name="그림 24">
              <a:extLst>
                <a:ext uri="{FF2B5EF4-FFF2-40B4-BE49-F238E27FC236}">
                  <a16:creationId xmlns:a16="http://schemas.microsoft.com/office/drawing/2014/main" id="{67E0C1BA-15C2-B8CE-A5B4-BA5C4ED09D26}"/>
                </a:ext>
              </a:extLst>
            </p:cNvPr>
            <p:cNvPicPr>
              <a:picLocks noChangeAspect="1"/>
            </p:cNvPicPr>
            <p:nvPr/>
          </p:nvPicPr>
          <p:blipFill>
            <a:blip r:embed="rId3"/>
            <a:stretch>
              <a:fillRect/>
            </a:stretch>
          </p:blipFill>
          <p:spPr>
            <a:xfrm>
              <a:off x="5129061" y="3216088"/>
              <a:ext cx="1933875" cy="1969577"/>
            </a:xfrm>
            <a:prstGeom prst="rect">
              <a:avLst/>
            </a:prstGeom>
          </p:spPr>
        </p:pic>
        <p:sp>
          <p:nvSpPr>
            <p:cNvPr id="27" name="타원 26">
              <a:extLst>
                <a:ext uri="{FF2B5EF4-FFF2-40B4-BE49-F238E27FC236}">
                  <a16:creationId xmlns:a16="http://schemas.microsoft.com/office/drawing/2014/main" id="{F81C1AC3-5607-1EAC-125C-8280087B3757}"/>
                </a:ext>
              </a:extLst>
            </p:cNvPr>
            <p:cNvSpPr/>
            <p:nvPr/>
          </p:nvSpPr>
          <p:spPr>
            <a:xfrm>
              <a:off x="1361982" y="3268119"/>
              <a:ext cx="1933875" cy="1933875"/>
            </a:xfrm>
            <a:prstGeom prst="ellipse">
              <a:avLst/>
            </a:prstGeom>
            <a:blipFill>
              <a:blip r:embed="rId4"/>
              <a:stretch>
                <a:fillRect l="-30512" t="-1751" r="-30512" b="-1751"/>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cs typeface="Arial" panose="020B0604020202020204" pitchFamily="34" charset="0"/>
              </a:endParaRPr>
            </a:p>
          </p:txBody>
        </p:sp>
        <p:sp>
          <p:nvSpPr>
            <p:cNvPr id="28" name="타원 27">
              <a:extLst>
                <a:ext uri="{FF2B5EF4-FFF2-40B4-BE49-F238E27FC236}">
                  <a16:creationId xmlns:a16="http://schemas.microsoft.com/office/drawing/2014/main" id="{2019F161-B407-3766-7100-72E61196D45C}"/>
                </a:ext>
              </a:extLst>
            </p:cNvPr>
            <p:cNvSpPr/>
            <p:nvPr/>
          </p:nvSpPr>
          <p:spPr>
            <a:xfrm>
              <a:off x="8905782" y="3268119"/>
              <a:ext cx="1933875" cy="1933875"/>
            </a:xfrm>
            <a:prstGeom prst="ellipse">
              <a:avLst/>
            </a:prstGeom>
            <a:blipFill>
              <a:blip r:embed="rId5"/>
              <a:stretch>
                <a:fillRect l="-30512" t="-1751" r="-30512" b="-1751"/>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cs typeface="Arial" panose="020B0604020202020204" pitchFamily="34" charset="0"/>
              </a:endParaRPr>
            </a:p>
          </p:txBody>
        </p:sp>
      </p:grpSp>
      <p:grpSp>
        <p:nvGrpSpPr>
          <p:cNvPr id="36" name="그룹 35">
            <a:extLst>
              <a:ext uri="{FF2B5EF4-FFF2-40B4-BE49-F238E27FC236}">
                <a16:creationId xmlns:a16="http://schemas.microsoft.com/office/drawing/2014/main" id="{19ECF494-E5E4-A0A4-6C1E-1F5B057FE5C2}"/>
              </a:ext>
            </a:extLst>
          </p:cNvPr>
          <p:cNvGrpSpPr/>
          <p:nvPr/>
        </p:nvGrpSpPr>
        <p:grpSpPr>
          <a:xfrm>
            <a:off x="8905782" y="333047"/>
            <a:ext cx="3133817" cy="934253"/>
            <a:chOff x="8905782" y="333047"/>
            <a:chExt cx="3133817" cy="934253"/>
          </a:xfrm>
        </p:grpSpPr>
        <p:sp>
          <p:nvSpPr>
            <p:cNvPr id="4" name="TextBox 3">
              <a:extLst>
                <a:ext uri="{FF2B5EF4-FFF2-40B4-BE49-F238E27FC236}">
                  <a16:creationId xmlns:a16="http://schemas.microsoft.com/office/drawing/2014/main" id="{15420614-76F7-854F-D8FD-923FBAF5FB3A}"/>
                </a:ext>
              </a:extLst>
            </p:cNvPr>
            <p:cNvSpPr txBox="1"/>
            <p:nvPr/>
          </p:nvSpPr>
          <p:spPr>
            <a:xfrm>
              <a:off x="8905782" y="333047"/>
              <a:ext cx="3006093" cy="400110"/>
            </a:xfrm>
            <a:prstGeom prst="rect">
              <a:avLst/>
            </a:prstGeom>
            <a:noFill/>
          </p:spPr>
          <p:txBody>
            <a:bodyPr wrap="square" rtlCol="0">
              <a:spAutoFit/>
            </a:bodyPr>
            <a:lstStyle/>
            <a:p>
              <a:pPr algn="ctr"/>
              <a:r>
                <a:rPr lang="en-US" altLang="ko-KR" sz="2000" b="1" dirty="0">
                  <a:solidFill>
                    <a:srgbClr val="191B3F"/>
                  </a:solidFill>
                  <a:latin typeface="Arial" panose="020B0604020202020204" pitchFamily="34" charset="0"/>
                  <a:ea typeface="NanumBarunGothic" panose="020B0603020101020101" pitchFamily="34" charset="-127"/>
                </a:rPr>
                <a:t>KOREA BLOOMCELL</a:t>
              </a:r>
            </a:p>
          </p:txBody>
        </p:sp>
        <p:sp>
          <p:nvSpPr>
            <p:cNvPr id="6" name="TextBox 5">
              <a:extLst>
                <a:ext uri="{FF2B5EF4-FFF2-40B4-BE49-F238E27FC236}">
                  <a16:creationId xmlns:a16="http://schemas.microsoft.com/office/drawing/2014/main" id="{55FC5956-2AF0-6628-6CF7-BCFF6457A257}"/>
                </a:ext>
              </a:extLst>
            </p:cNvPr>
            <p:cNvSpPr txBox="1"/>
            <p:nvPr/>
          </p:nvSpPr>
          <p:spPr>
            <a:xfrm>
              <a:off x="9292246" y="682525"/>
              <a:ext cx="2747353" cy="584775"/>
            </a:xfrm>
            <a:prstGeom prst="rect">
              <a:avLst/>
            </a:prstGeom>
            <a:noFill/>
          </p:spPr>
          <p:txBody>
            <a:bodyPr wrap="square" rtlCol="0">
              <a:spAutoFit/>
            </a:bodyPr>
            <a:lstStyle/>
            <a:p>
              <a:pPr marL="12700" marR="104775" algn="ctr"/>
              <a:r>
                <a:rPr lang="en-US" sz="1600" spc="-95" dirty="0">
                  <a:solidFill>
                    <a:srgbClr val="181A3E"/>
                  </a:solidFill>
                  <a:latin typeface="Malgun Gothic"/>
                  <a:cs typeface="Malgun Gothic"/>
                </a:rPr>
                <a:t>Advanced</a:t>
              </a:r>
              <a:r>
                <a:rPr lang="en-US" sz="1600" spc="-165" dirty="0">
                  <a:solidFill>
                    <a:srgbClr val="181A3E"/>
                  </a:solidFill>
                  <a:latin typeface="Malgun Gothic"/>
                  <a:cs typeface="Malgun Gothic"/>
                </a:rPr>
                <a:t> </a:t>
              </a:r>
              <a:r>
                <a:rPr lang="en-US" sz="1600" spc="-105" dirty="0">
                  <a:solidFill>
                    <a:srgbClr val="181A3E"/>
                  </a:solidFill>
                  <a:latin typeface="Malgun Gothic"/>
                  <a:cs typeface="Malgun Gothic"/>
                </a:rPr>
                <a:t>biopharmaceutical </a:t>
              </a:r>
              <a:endParaRPr lang="en-US" sz="1600" spc="-10" dirty="0">
                <a:solidFill>
                  <a:srgbClr val="181A3E"/>
                </a:solidFill>
                <a:latin typeface="Malgun Gothic"/>
                <a:cs typeface="Malgun Gothic"/>
              </a:endParaRPr>
            </a:p>
            <a:p>
              <a:pPr marL="12700" marR="104775" algn="ctr"/>
              <a:r>
                <a:rPr lang="en-US" sz="1600" spc="-10" dirty="0">
                  <a:solidFill>
                    <a:srgbClr val="181A3E"/>
                  </a:solidFill>
                  <a:latin typeface="Malgun Gothic"/>
                  <a:cs typeface="Malgun Gothic"/>
                </a:rPr>
                <a:t>R&amp;D </a:t>
              </a:r>
              <a:r>
                <a:rPr lang="en-US" altLang="ko-KR" sz="1600" spc="-10" dirty="0">
                  <a:solidFill>
                    <a:srgbClr val="181A3E"/>
                  </a:solidFill>
                  <a:latin typeface="Malgun Gothic"/>
                  <a:cs typeface="Malgun Gothic"/>
                </a:rPr>
                <a:t>company</a:t>
              </a:r>
              <a:endParaRPr lang="en-US" altLang="ko-KR" sz="1600" spc="-150" dirty="0">
                <a:solidFill>
                  <a:srgbClr val="191B3F"/>
                </a:solidFill>
                <a:latin typeface="Arial" panose="020B0604020202020204" pitchFamily="34" charset="0"/>
                <a:ea typeface="NanumBarunGothic" panose="020B0603020101020101" pitchFamily="34" charset="-127"/>
              </a:endParaRPr>
            </a:p>
          </p:txBody>
        </p:sp>
      </p:grpSp>
      <p:sp>
        <p:nvSpPr>
          <p:cNvPr id="31" name="TextBox 30">
            <a:extLst>
              <a:ext uri="{FF2B5EF4-FFF2-40B4-BE49-F238E27FC236}">
                <a16:creationId xmlns:a16="http://schemas.microsoft.com/office/drawing/2014/main" id="{8F0734F8-E625-F42A-6DC3-38C1147F53F4}"/>
              </a:ext>
            </a:extLst>
          </p:cNvPr>
          <p:cNvSpPr txBox="1"/>
          <p:nvPr/>
        </p:nvSpPr>
        <p:spPr>
          <a:xfrm>
            <a:off x="280125" y="209827"/>
            <a:ext cx="1478194" cy="1015663"/>
          </a:xfrm>
          <a:prstGeom prst="rect">
            <a:avLst/>
          </a:prstGeom>
          <a:noFill/>
        </p:spPr>
        <p:txBody>
          <a:bodyPr wrap="square" rtlCol="0">
            <a:spAutoFit/>
          </a:bodyPr>
          <a:lstStyle/>
          <a:p>
            <a:r>
              <a:rPr lang="en-US" altLang="ko-KR" sz="6000" b="1" spc="-150" dirty="0">
                <a:solidFill>
                  <a:srgbClr val="191B3F"/>
                </a:solidFill>
                <a:latin typeface="Arial" panose="020B0604020202020204" pitchFamily="34" charset="0"/>
                <a:ea typeface="NanumBarunGothic" panose="020B0603020101020101" pitchFamily="34" charset="-127"/>
              </a:rPr>
              <a:t>01</a:t>
            </a:r>
          </a:p>
        </p:txBody>
      </p:sp>
      <p:grpSp>
        <p:nvGrpSpPr>
          <p:cNvPr id="37" name="그룹 36">
            <a:extLst>
              <a:ext uri="{FF2B5EF4-FFF2-40B4-BE49-F238E27FC236}">
                <a16:creationId xmlns:a16="http://schemas.microsoft.com/office/drawing/2014/main" id="{303D1E0F-485D-A37D-D615-CF49075E8295}"/>
              </a:ext>
            </a:extLst>
          </p:cNvPr>
          <p:cNvGrpSpPr/>
          <p:nvPr/>
        </p:nvGrpSpPr>
        <p:grpSpPr>
          <a:xfrm>
            <a:off x="1247223" y="371121"/>
            <a:ext cx="2471087" cy="688033"/>
            <a:chOff x="1170821" y="333047"/>
            <a:chExt cx="2471087" cy="688033"/>
          </a:xfrm>
        </p:grpSpPr>
        <p:sp>
          <p:nvSpPr>
            <p:cNvPr id="32" name="TextBox 31">
              <a:extLst>
                <a:ext uri="{FF2B5EF4-FFF2-40B4-BE49-F238E27FC236}">
                  <a16:creationId xmlns:a16="http://schemas.microsoft.com/office/drawing/2014/main" id="{C8E19C7D-5E09-28A3-F7CD-0F76CED7F1A3}"/>
                </a:ext>
              </a:extLst>
            </p:cNvPr>
            <p:cNvSpPr txBox="1"/>
            <p:nvPr/>
          </p:nvSpPr>
          <p:spPr>
            <a:xfrm>
              <a:off x="1170821" y="682526"/>
              <a:ext cx="2471087" cy="338554"/>
            </a:xfrm>
            <a:prstGeom prst="rect">
              <a:avLst/>
            </a:prstGeom>
            <a:noFill/>
          </p:spPr>
          <p:txBody>
            <a:bodyPr wrap="square" rtlCol="0" anchor="ctr">
              <a:spAutoFit/>
            </a:bodyPr>
            <a:lstStyle/>
            <a:p>
              <a:r>
                <a:rPr lang="en-US" altLang="ko-KR" sz="1600" b="1" spc="-150" dirty="0">
                  <a:solidFill>
                    <a:srgbClr val="191B3F"/>
                  </a:solidFill>
                  <a:latin typeface="Arial" panose="020B0604020202020204" pitchFamily="34" charset="0"/>
                  <a:ea typeface="NanumBarunGothic" panose="020B0603020101020101" pitchFamily="34" charset="-127"/>
                </a:rPr>
                <a:t>(3) </a:t>
              </a:r>
              <a:r>
                <a:rPr lang="en-US" sz="1600" dirty="0">
                  <a:solidFill>
                    <a:schemeClr val="tx1"/>
                  </a:solidFill>
                  <a:latin typeface="Arial" panose="020B0604020202020204" pitchFamily="34" charset="0"/>
                  <a:ea typeface="Lato" panose="020F0502020204030203" pitchFamily="34" charset="0"/>
                  <a:cs typeface="Arial" panose="020B0604020202020204" pitchFamily="34" charset="0"/>
                </a:rPr>
                <a:t>Our Mission</a:t>
              </a:r>
              <a:endParaRPr lang="en-US" altLang="ko-KR" sz="1600" b="1" spc="-150" dirty="0">
                <a:solidFill>
                  <a:schemeClr val="tx1"/>
                </a:solidFill>
                <a:latin typeface="Arial" panose="020B0604020202020204" pitchFamily="34" charset="0"/>
                <a:ea typeface="NanumBarunGothic" panose="020B0603020101020101" pitchFamily="34" charset="-127"/>
              </a:endParaRPr>
            </a:p>
          </p:txBody>
        </p:sp>
        <p:sp>
          <p:nvSpPr>
            <p:cNvPr id="33" name="TextBox 32">
              <a:extLst>
                <a:ext uri="{FF2B5EF4-FFF2-40B4-BE49-F238E27FC236}">
                  <a16:creationId xmlns:a16="http://schemas.microsoft.com/office/drawing/2014/main" id="{58F8DF08-A98E-0D61-F663-6FA9846D2F41}"/>
                </a:ext>
              </a:extLst>
            </p:cNvPr>
            <p:cNvSpPr txBox="1"/>
            <p:nvPr/>
          </p:nvSpPr>
          <p:spPr>
            <a:xfrm>
              <a:off x="1170821" y="333047"/>
              <a:ext cx="1153279" cy="400110"/>
            </a:xfrm>
            <a:prstGeom prst="rect">
              <a:avLst/>
            </a:prstGeom>
            <a:noFill/>
          </p:spPr>
          <p:txBody>
            <a:bodyPr wrap="square" rtlCol="0" anchor="ctr">
              <a:spAutoFit/>
            </a:bodyPr>
            <a:lstStyle/>
            <a:p>
              <a:endParaRPr lang="en-US" altLang="ko-KR" sz="2000" b="1" spc="-150" dirty="0">
                <a:solidFill>
                  <a:srgbClr val="191B3F"/>
                </a:solidFill>
                <a:latin typeface="Arial" panose="020B0604020202020204" pitchFamily="34" charset="0"/>
                <a:ea typeface="NanumBarunGothic" panose="020B0603020101020101" pitchFamily="34" charset="-127"/>
              </a:endParaRPr>
            </a:p>
          </p:txBody>
        </p:sp>
      </p:grpSp>
      <p:cxnSp>
        <p:nvCxnSpPr>
          <p:cNvPr id="39" name="직선 연결선[R] 38">
            <a:extLst>
              <a:ext uri="{FF2B5EF4-FFF2-40B4-BE49-F238E27FC236}">
                <a16:creationId xmlns:a16="http://schemas.microsoft.com/office/drawing/2014/main" id="{DD4EDF2E-F11A-073A-B6BB-CDC707253E05}"/>
              </a:ext>
            </a:extLst>
          </p:cNvPr>
          <p:cNvCxnSpPr>
            <a:cxnSpLocks/>
            <a:stCxn id="32" idx="0"/>
          </p:cNvCxnSpPr>
          <p:nvPr/>
        </p:nvCxnSpPr>
        <p:spPr>
          <a:xfrm flipV="1">
            <a:off x="2482767" y="720599"/>
            <a:ext cx="6582898" cy="1"/>
          </a:xfrm>
          <a:prstGeom prst="line">
            <a:avLst/>
          </a:prstGeom>
          <a:ln>
            <a:solidFill>
              <a:srgbClr val="191B3F"/>
            </a:solidFill>
          </a:ln>
        </p:spPr>
        <p:style>
          <a:lnRef idx="1">
            <a:schemeClr val="accent1"/>
          </a:lnRef>
          <a:fillRef idx="0">
            <a:schemeClr val="accent1"/>
          </a:fillRef>
          <a:effectRef idx="0">
            <a:schemeClr val="accent1"/>
          </a:effectRef>
          <a:fontRef idx="minor">
            <a:schemeClr val="tx1"/>
          </a:fontRef>
        </p:style>
      </p:cxnSp>
      <p:cxnSp>
        <p:nvCxnSpPr>
          <p:cNvPr id="40" name="직선 연결선[R] 39">
            <a:extLst>
              <a:ext uri="{FF2B5EF4-FFF2-40B4-BE49-F238E27FC236}">
                <a16:creationId xmlns:a16="http://schemas.microsoft.com/office/drawing/2014/main" id="{3EA832D7-7924-16B3-6B06-A41CBA83C3F4}"/>
              </a:ext>
            </a:extLst>
          </p:cNvPr>
          <p:cNvCxnSpPr/>
          <p:nvPr/>
        </p:nvCxnSpPr>
        <p:spPr>
          <a:xfrm>
            <a:off x="4195819" y="4823592"/>
            <a:ext cx="0" cy="1634128"/>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직선 연결선[R] 40">
            <a:extLst>
              <a:ext uri="{FF2B5EF4-FFF2-40B4-BE49-F238E27FC236}">
                <a16:creationId xmlns:a16="http://schemas.microsoft.com/office/drawing/2014/main" id="{333075D2-1A38-4560-1471-6604FB7485D2}"/>
              </a:ext>
            </a:extLst>
          </p:cNvPr>
          <p:cNvCxnSpPr/>
          <p:nvPr/>
        </p:nvCxnSpPr>
        <p:spPr>
          <a:xfrm>
            <a:off x="7967719" y="4823592"/>
            <a:ext cx="0" cy="1634128"/>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263A7EF6-47B1-45EC-FDC7-F83525BB2F62}"/>
              </a:ext>
            </a:extLst>
          </p:cNvPr>
          <p:cNvGrpSpPr/>
          <p:nvPr/>
        </p:nvGrpSpPr>
        <p:grpSpPr>
          <a:xfrm>
            <a:off x="733846" y="2148316"/>
            <a:ext cx="10733945" cy="3190146"/>
            <a:chOff x="733846" y="2148316"/>
            <a:chExt cx="10733945" cy="3190146"/>
          </a:xfrm>
        </p:grpSpPr>
        <p:sp>
          <p:nvSpPr>
            <p:cNvPr id="43" name="타원 42">
              <a:extLst>
                <a:ext uri="{FF2B5EF4-FFF2-40B4-BE49-F238E27FC236}">
                  <a16:creationId xmlns:a16="http://schemas.microsoft.com/office/drawing/2014/main" id="{D5A7D573-7BE6-A918-72FE-36544BC5560E}"/>
                </a:ext>
              </a:extLst>
            </p:cNvPr>
            <p:cNvSpPr/>
            <p:nvPr/>
          </p:nvSpPr>
          <p:spPr>
            <a:xfrm>
              <a:off x="733846" y="2148316"/>
              <a:ext cx="3190146" cy="3190146"/>
            </a:xfrm>
            <a:prstGeom prst="ellipse">
              <a:avLst/>
            </a:prstGeom>
            <a:gradFill flip="none" rotWithShape="1">
              <a:gsLst>
                <a:gs pos="0">
                  <a:srgbClr val="8B9DE3">
                    <a:alpha val="0"/>
                  </a:srgbClr>
                </a:gs>
                <a:gs pos="100000">
                  <a:srgbClr val="465CBD">
                    <a:alpha val="3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cs typeface="Arial" panose="020B0604020202020204" pitchFamily="34" charset="0"/>
              </a:endParaRPr>
            </a:p>
          </p:txBody>
        </p:sp>
        <p:sp>
          <p:nvSpPr>
            <p:cNvPr id="44" name="타원 43">
              <a:extLst>
                <a:ext uri="{FF2B5EF4-FFF2-40B4-BE49-F238E27FC236}">
                  <a16:creationId xmlns:a16="http://schemas.microsoft.com/office/drawing/2014/main" id="{6B7DF86D-273E-AB98-0992-73CAD2898A92}"/>
                </a:ext>
              </a:extLst>
            </p:cNvPr>
            <p:cNvSpPr/>
            <p:nvPr/>
          </p:nvSpPr>
          <p:spPr>
            <a:xfrm flipH="1">
              <a:off x="4505745" y="2148316"/>
              <a:ext cx="3190146" cy="3190146"/>
            </a:xfrm>
            <a:prstGeom prst="ellipse">
              <a:avLst/>
            </a:prstGeom>
            <a:gradFill flip="none" rotWithShape="1">
              <a:gsLst>
                <a:gs pos="0">
                  <a:srgbClr val="8B9DE3">
                    <a:alpha val="0"/>
                  </a:srgbClr>
                </a:gs>
                <a:gs pos="100000">
                  <a:srgbClr val="465CBD">
                    <a:alpha val="3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cs typeface="Arial" panose="020B0604020202020204" pitchFamily="34" charset="0"/>
              </a:endParaRPr>
            </a:p>
          </p:txBody>
        </p:sp>
        <p:sp>
          <p:nvSpPr>
            <p:cNvPr id="48" name="타원 47">
              <a:extLst>
                <a:ext uri="{FF2B5EF4-FFF2-40B4-BE49-F238E27FC236}">
                  <a16:creationId xmlns:a16="http://schemas.microsoft.com/office/drawing/2014/main" id="{A4F91CF3-93E5-A472-60AD-B43621371958}"/>
                </a:ext>
              </a:extLst>
            </p:cNvPr>
            <p:cNvSpPr/>
            <p:nvPr/>
          </p:nvSpPr>
          <p:spPr>
            <a:xfrm flipH="1">
              <a:off x="8277645" y="2148316"/>
              <a:ext cx="3190146" cy="3190146"/>
            </a:xfrm>
            <a:prstGeom prst="ellipse">
              <a:avLst/>
            </a:prstGeom>
            <a:gradFill flip="none" rotWithShape="1">
              <a:gsLst>
                <a:gs pos="0">
                  <a:srgbClr val="8B9DE3">
                    <a:alpha val="0"/>
                  </a:srgbClr>
                </a:gs>
                <a:gs pos="100000">
                  <a:srgbClr val="465CBD">
                    <a:alpha val="3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cs typeface="Arial" panose="020B0604020202020204" pitchFamily="34" charset="0"/>
              </a:endParaRPr>
            </a:p>
          </p:txBody>
        </p:sp>
      </p:grpSp>
      <p:sp>
        <p:nvSpPr>
          <p:cNvPr id="16" name="모서리가 둥근 직사각형 15">
            <a:extLst>
              <a:ext uri="{FF2B5EF4-FFF2-40B4-BE49-F238E27FC236}">
                <a16:creationId xmlns:a16="http://schemas.microsoft.com/office/drawing/2014/main" id="{FED64087-D22B-C12C-E53C-76897747FBEF}"/>
              </a:ext>
            </a:extLst>
          </p:cNvPr>
          <p:cNvSpPr/>
          <p:nvPr/>
        </p:nvSpPr>
        <p:spPr>
          <a:xfrm>
            <a:off x="537328" y="1184070"/>
            <a:ext cx="11117343" cy="1298444"/>
          </a:xfrm>
          <a:prstGeom prst="roundRect">
            <a:avLst>
              <a:gd name="adj" fmla="val 646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cs typeface="Arial" panose="020B0604020202020204" pitchFamily="34" charset="0"/>
            </a:endParaRPr>
          </a:p>
        </p:txBody>
      </p:sp>
      <p:grpSp>
        <p:nvGrpSpPr>
          <p:cNvPr id="49" name="그룹 48">
            <a:extLst>
              <a:ext uri="{FF2B5EF4-FFF2-40B4-BE49-F238E27FC236}">
                <a16:creationId xmlns:a16="http://schemas.microsoft.com/office/drawing/2014/main" id="{58CA3883-B62C-C8DD-C730-DDFD9890BCB7}"/>
              </a:ext>
            </a:extLst>
          </p:cNvPr>
          <p:cNvGrpSpPr/>
          <p:nvPr/>
        </p:nvGrpSpPr>
        <p:grpSpPr>
          <a:xfrm>
            <a:off x="617248" y="1221745"/>
            <a:ext cx="10957500" cy="1065005"/>
            <a:chOff x="697171" y="1347470"/>
            <a:chExt cx="10957500" cy="1065005"/>
          </a:xfrm>
        </p:grpSpPr>
        <p:sp>
          <p:nvSpPr>
            <p:cNvPr id="2" name="TextBox 1">
              <a:extLst>
                <a:ext uri="{FF2B5EF4-FFF2-40B4-BE49-F238E27FC236}">
                  <a16:creationId xmlns:a16="http://schemas.microsoft.com/office/drawing/2014/main" id="{6065B2DD-419B-F72B-F2AB-841A18132C26}"/>
                </a:ext>
              </a:extLst>
            </p:cNvPr>
            <p:cNvSpPr txBox="1"/>
            <p:nvPr/>
          </p:nvSpPr>
          <p:spPr>
            <a:xfrm>
              <a:off x="697171" y="1347470"/>
              <a:ext cx="10957500" cy="338554"/>
            </a:xfrm>
            <a:prstGeom prst="rect">
              <a:avLst/>
            </a:prstGeom>
            <a:noFill/>
          </p:spPr>
          <p:txBody>
            <a:bodyPr wrap="square" rtlCol="0" anchor="ctr">
              <a:spAutoFit/>
            </a:bodyPr>
            <a:lstStyle/>
            <a:p>
              <a:pPr marR="161925" algn="ctr">
                <a:lnSpc>
                  <a:spcPct val="100000"/>
                </a:lnSpc>
                <a:spcBef>
                  <a:spcPts val="5"/>
                </a:spcBef>
              </a:pPr>
              <a:r>
                <a:rPr lang="en-US" sz="1600" b="1" dirty="0">
                  <a:solidFill>
                    <a:srgbClr val="465CBC"/>
                  </a:solidFill>
                  <a:latin typeface="Arial" panose="020B0604020202020204" pitchFamily="34" charset="0"/>
                  <a:cs typeface="Arial" panose="020B0604020202020204" pitchFamily="34" charset="0"/>
                </a:rPr>
                <a:t>Leverage proprietary technology to make high-cost treatments affordable, and gain market share</a:t>
              </a:r>
              <a:endParaRPr lang="en-US" sz="16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44081AC-2E01-D168-011F-EAFB68D56AF0}"/>
                </a:ext>
              </a:extLst>
            </p:cNvPr>
            <p:cNvSpPr txBox="1"/>
            <p:nvPr/>
          </p:nvSpPr>
          <p:spPr>
            <a:xfrm>
              <a:off x="697171" y="1719978"/>
              <a:ext cx="10797658" cy="692497"/>
            </a:xfrm>
            <a:prstGeom prst="rect">
              <a:avLst/>
            </a:prstGeom>
            <a:noFill/>
          </p:spPr>
          <p:txBody>
            <a:bodyPr wrap="square" rtlCol="0" anchor="ctr">
              <a:spAutoFit/>
            </a:bodyPr>
            <a:lstStyle/>
            <a:p>
              <a:pPr algn="ctr"/>
              <a:r>
                <a:rPr lang="en-US" altLang="ko-KR" sz="1300" dirty="0"/>
                <a:t>Utilizing decades of research and data based on our proprietary technology to separate exosomes from stem cells.</a:t>
              </a:r>
            </a:p>
            <a:p>
              <a:pPr algn="ctr"/>
              <a:r>
                <a:rPr lang="en-US" altLang="ko-KR" sz="1300" dirty="0"/>
                <a:t> Research and development of treatments for cancer, Alzheimer's and senile dementia, which are the most intractable diseases of mankind, immune enhancers, and ingredients for health functional foods and cosmetics.</a:t>
              </a:r>
            </a:p>
          </p:txBody>
        </p:sp>
      </p:grpSp>
      <p:sp>
        <p:nvSpPr>
          <p:cNvPr id="20" name="모서리가 둥근 직사각형 19">
            <a:extLst>
              <a:ext uri="{FF2B5EF4-FFF2-40B4-BE49-F238E27FC236}">
                <a16:creationId xmlns:a16="http://schemas.microsoft.com/office/drawing/2014/main" id="{39027719-A903-3B5C-6117-34D46C9219F7}"/>
              </a:ext>
            </a:extLst>
          </p:cNvPr>
          <p:cNvSpPr/>
          <p:nvPr/>
        </p:nvSpPr>
        <p:spPr>
          <a:xfrm>
            <a:off x="554724" y="2501770"/>
            <a:ext cx="3583185" cy="431657"/>
          </a:xfrm>
          <a:prstGeom prst="roundRect">
            <a:avLst>
              <a:gd name="adj" fmla="val 9091"/>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sz="1600" b="1" spc="-150" dirty="0">
              <a:solidFill>
                <a:schemeClr val="bg1"/>
              </a:solidFill>
              <a:latin typeface="Arial" panose="020B0604020202020204" pitchFamily="34" charset="0"/>
              <a:ea typeface="NanumBarunGothic" panose="020B0603020101020101" pitchFamily="34" charset="-127"/>
              <a:cs typeface="Arial" panose="020B0604020202020204" pitchFamily="34" charset="0"/>
            </a:endParaRPr>
          </a:p>
        </p:txBody>
      </p:sp>
      <p:sp>
        <p:nvSpPr>
          <p:cNvPr id="21" name="모서리가 둥근 직사각형 20">
            <a:extLst>
              <a:ext uri="{FF2B5EF4-FFF2-40B4-BE49-F238E27FC236}">
                <a16:creationId xmlns:a16="http://schemas.microsoft.com/office/drawing/2014/main" id="{5923976D-A5FF-3183-421A-9EB1F749EF6A}"/>
              </a:ext>
            </a:extLst>
          </p:cNvPr>
          <p:cNvSpPr/>
          <p:nvPr/>
        </p:nvSpPr>
        <p:spPr>
          <a:xfrm>
            <a:off x="4304407" y="2481495"/>
            <a:ext cx="3583185" cy="431657"/>
          </a:xfrm>
          <a:prstGeom prst="roundRect">
            <a:avLst>
              <a:gd name="adj" fmla="val 9091"/>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b="1" spc="-80" dirty="0">
                <a:solidFill>
                  <a:srgbClr val="FFFFFF"/>
                </a:solidFill>
                <a:latin typeface="Malgun Gothic"/>
                <a:cs typeface="Malgun Gothic"/>
              </a:rPr>
              <a:t>Exosome</a:t>
            </a:r>
            <a:r>
              <a:rPr lang="en-US" sz="1600" b="1" spc="-145" dirty="0">
                <a:solidFill>
                  <a:srgbClr val="FFFFFF"/>
                </a:solidFill>
                <a:latin typeface="Malgun Gothic"/>
                <a:cs typeface="Malgun Gothic"/>
              </a:rPr>
              <a:t> </a:t>
            </a:r>
            <a:r>
              <a:rPr lang="en-US" sz="1600" b="1" spc="-90" dirty="0">
                <a:solidFill>
                  <a:srgbClr val="FFFFFF"/>
                </a:solidFill>
                <a:latin typeface="Malgun Gothic"/>
                <a:cs typeface="Malgun Gothic"/>
              </a:rPr>
              <a:t>isolation</a:t>
            </a:r>
            <a:r>
              <a:rPr lang="en-US" sz="1600" b="1" spc="-150" dirty="0">
                <a:solidFill>
                  <a:srgbClr val="FFFFFF"/>
                </a:solidFill>
                <a:latin typeface="Malgun Gothic"/>
                <a:cs typeface="Malgun Gothic"/>
              </a:rPr>
              <a:t> </a:t>
            </a:r>
            <a:r>
              <a:rPr lang="en-US" sz="1600" b="1" spc="-10" dirty="0">
                <a:solidFill>
                  <a:srgbClr val="FFFFFF"/>
                </a:solidFill>
                <a:latin typeface="Malgun Gothic"/>
                <a:cs typeface="Malgun Gothic"/>
              </a:rPr>
              <a:t>technology a</a:t>
            </a:r>
            <a:r>
              <a:rPr lang="en-US" sz="1600" b="1" spc="-40" dirty="0">
                <a:solidFill>
                  <a:srgbClr val="FFFFFF"/>
                </a:solidFill>
                <a:latin typeface="Malgun Gothic"/>
                <a:cs typeface="Malgun Gothic"/>
              </a:rPr>
              <a:t>nd</a:t>
            </a:r>
            <a:r>
              <a:rPr lang="en-US" sz="1600" b="1" spc="-90" dirty="0">
                <a:solidFill>
                  <a:srgbClr val="FFFFFF"/>
                </a:solidFill>
                <a:latin typeface="Malgun Gothic"/>
                <a:cs typeface="Malgun Gothic"/>
              </a:rPr>
              <a:t> </a:t>
            </a:r>
            <a:r>
              <a:rPr lang="en-US" sz="1600" b="1" spc="-40" dirty="0">
                <a:solidFill>
                  <a:srgbClr val="FFFFFF"/>
                </a:solidFill>
                <a:latin typeface="Malgun Gothic"/>
                <a:cs typeface="Malgun Gothic"/>
              </a:rPr>
              <a:t>raw</a:t>
            </a:r>
            <a:r>
              <a:rPr lang="en-US" sz="1600" b="1" spc="-90" dirty="0">
                <a:solidFill>
                  <a:srgbClr val="FFFFFF"/>
                </a:solidFill>
                <a:latin typeface="Malgun Gothic"/>
                <a:cs typeface="Malgun Gothic"/>
              </a:rPr>
              <a:t> </a:t>
            </a:r>
            <a:r>
              <a:rPr lang="en-US" sz="1600" b="1" spc="-10" dirty="0">
                <a:solidFill>
                  <a:srgbClr val="FFFFFF"/>
                </a:solidFill>
                <a:latin typeface="Malgun Gothic"/>
                <a:cs typeface="Malgun Gothic"/>
              </a:rPr>
              <a:t>materials</a:t>
            </a:r>
            <a:endParaRPr lang="en-US" sz="1600" dirty="0">
              <a:latin typeface="Malgun Gothic"/>
              <a:cs typeface="Malgun Gothic"/>
            </a:endParaRPr>
          </a:p>
        </p:txBody>
      </p:sp>
      <p:sp>
        <p:nvSpPr>
          <p:cNvPr id="22" name="모서리가 둥근 직사각형 21">
            <a:extLst>
              <a:ext uri="{FF2B5EF4-FFF2-40B4-BE49-F238E27FC236}">
                <a16:creationId xmlns:a16="http://schemas.microsoft.com/office/drawing/2014/main" id="{9D937021-391E-D243-99F2-0E538DBDA306}"/>
              </a:ext>
            </a:extLst>
          </p:cNvPr>
          <p:cNvSpPr/>
          <p:nvPr/>
        </p:nvSpPr>
        <p:spPr>
          <a:xfrm>
            <a:off x="8071486" y="2481495"/>
            <a:ext cx="3583185" cy="431657"/>
          </a:xfrm>
          <a:prstGeom prst="roundRect">
            <a:avLst>
              <a:gd name="adj" fmla="val 9091"/>
            </a:avLst>
          </a:prstGeom>
          <a:solidFill>
            <a:srgbClr val="191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600" b="1" spc="-55" dirty="0">
                <a:solidFill>
                  <a:srgbClr val="FFFFFF"/>
                </a:solidFill>
                <a:latin typeface="Malgun Gothic"/>
                <a:cs typeface="Malgun Gothic"/>
              </a:rPr>
              <a:t>Development</a:t>
            </a:r>
            <a:r>
              <a:rPr lang="en-HK" sz="1600" b="1" spc="-85" dirty="0">
                <a:solidFill>
                  <a:srgbClr val="FFFFFF"/>
                </a:solidFill>
                <a:latin typeface="Malgun Gothic"/>
                <a:cs typeface="Malgun Gothic"/>
              </a:rPr>
              <a:t> </a:t>
            </a:r>
            <a:r>
              <a:rPr lang="en-HK" sz="1600" b="1" spc="-20" dirty="0">
                <a:solidFill>
                  <a:srgbClr val="FFFFFF"/>
                </a:solidFill>
                <a:latin typeface="Malgun Gothic"/>
                <a:cs typeface="Malgun Gothic"/>
              </a:rPr>
              <a:t>of</a:t>
            </a:r>
            <a:r>
              <a:rPr lang="en-HK" sz="1600" b="1" spc="-75" dirty="0">
                <a:solidFill>
                  <a:srgbClr val="FFFFFF"/>
                </a:solidFill>
                <a:latin typeface="Malgun Gothic"/>
                <a:cs typeface="Malgun Gothic"/>
              </a:rPr>
              <a:t> </a:t>
            </a:r>
            <a:r>
              <a:rPr lang="en-HK" sz="1600" b="1" spc="-55" dirty="0">
                <a:solidFill>
                  <a:srgbClr val="FFFFFF"/>
                </a:solidFill>
                <a:latin typeface="Malgun Gothic"/>
                <a:cs typeface="Malgun Gothic"/>
              </a:rPr>
              <a:t>therapeutics</a:t>
            </a:r>
            <a:endParaRPr lang="en-US" altLang="ko-KR" sz="1600" b="1" spc="-150" dirty="0">
              <a:solidFill>
                <a:schemeClr val="bg1"/>
              </a:solidFill>
              <a:latin typeface="Arial" panose="020B0604020202020204" pitchFamily="34" charset="0"/>
              <a:ea typeface="NanumBarunGothic" panose="020B0603020101020101" pitchFamily="34" charset="-127"/>
              <a:cs typeface="Arial" panose="020B0604020202020204" pitchFamily="34" charset="0"/>
            </a:endParaRPr>
          </a:p>
        </p:txBody>
      </p:sp>
      <p:sp>
        <p:nvSpPr>
          <p:cNvPr id="46" name="더하기 45">
            <a:extLst>
              <a:ext uri="{FF2B5EF4-FFF2-40B4-BE49-F238E27FC236}">
                <a16:creationId xmlns:a16="http://schemas.microsoft.com/office/drawing/2014/main" id="{55FBDBFB-AD53-7E7F-1DC0-9B2FAF2E34B1}"/>
              </a:ext>
            </a:extLst>
          </p:cNvPr>
          <p:cNvSpPr/>
          <p:nvPr/>
        </p:nvSpPr>
        <p:spPr>
          <a:xfrm>
            <a:off x="3816910" y="3333160"/>
            <a:ext cx="810718" cy="810718"/>
          </a:xfrm>
          <a:prstGeom prst="mathPlus">
            <a:avLst/>
          </a:prstGeom>
          <a:gradFill>
            <a:gsLst>
              <a:gs pos="0">
                <a:srgbClr val="8B9DE3">
                  <a:alpha val="68944"/>
                </a:srgbClr>
              </a:gs>
              <a:gs pos="100000">
                <a:srgbClr val="465CBD">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cs typeface="Arial" panose="020B0604020202020204" pitchFamily="34" charset="0"/>
            </a:endParaRPr>
          </a:p>
        </p:txBody>
      </p:sp>
      <p:sp>
        <p:nvSpPr>
          <p:cNvPr id="47" name="오른쪽 화살표[R] 46">
            <a:extLst>
              <a:ext uri="{FF2B5EF4-FFF2-40B4-BE49-F238E27FC236}">
                <a16:creationId xmlns:a16="http://schemas.microsoft.com/office/drawing/2014/main" id="{EF2ACFE2-F087-A2DE-3E1A-4E07CBC12F87}"/>
              </a:ext>
            </a:extLst>
          </p:cNvPr>
          <p:cNvSpPr/>
          <p:nvPr/>
        </p:nvSpPr>
        <p:spPr>
          <a:xfrm>
            <a:off x="6461631" y="3595671"/>
            <a:ext cx="2444151" cy="294950"/>
          </a:xfrm>
          <a:prstGeom prst="rightArrow">
            <a:avLst/>
          </a:prstGeom>
          <a:gradFill>
            <a:gsLst>
              <a:gs pos="0">
                <a:srgbClr val="8B9DE3">
                  <a:alpha val="0"/>
                </a:srgbClr>
              </a:gs>
              <a:gs pos="100000">
                <a:srgbClr val="465CBD"/>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cs typeface="Arial" panose="020B0604020202020204" pitchFamily="34" charset="0"/>
            </a:endParaRPr>
          </a:p>
        </p:txBody>
      </p:sp>
      <p:grpSp>
        <p:nvGrpSpPr>
          <p:cNvPr id="42" name="그룹 41">
            <a:extLst>
              <a:ext uri="{FF2B5EF4-FFF2-40B4-BE49-F238E27FC236}">
                <a16:creationId xmlns:a16="http://schemas.microsoft.com/office/drawing/2014/main" id="{982CA5A9-AA00-233E-14C8-CECD3FFFFED0}"/>
              </a:ext>
            </a:extLst>
          </p:cNvPr>
          <p:cNvGrpSpPr/>
          <p:nvPr/>
        </p:nvGrpSpPr>
        <p:grpSpPr>
          <a:xfrm>
            <a:off x="609642" y="4844079"/>
            <a:ext cx="11037270" cy="1230525"/>
            <a:chOff x="522114" y="4539638"/>
            <a:chExt cx="11037270" cy="1230525"/>
          </a:xfrm>
        </p:grpSpPr>
        <p:sp>
          <p:nvSpPr>
            <p:cNvPr id="30" name="TextBox 29">
              <a:extLst>
                <a:ext uri="{FF2B5EF4-FFF2-40B4-BE49-F238E27FC236}">
                  <a16:creationId xmlns:a16="http://schemas.microsoft.com/office/drawing/2014/main" id="{B21587EC-FE5B-27FF-DC2D-0C6AF470A854}"/>
                </a:ext>
              </a:extLst>
            </p:cNvPr>
            <p:cNvSpPr txBox="1"/>
            <p:nvPr/>
          </p:nvSpPr>
          <p:spPr>
            <a:xfrm>
              <a:off x="4304407" y="4563550"/>
              <a:ext cx="3583185" cy="949684"/>
            </a:xfrm>
            <a:prstGeom prst="rect">
              <a:avLst/>
            </a:prstGeom>
            <a:noFill/>
          </p:spPr>
          <p:txBody>
            <a:bodyPr wrap="square" rtlCol="0" anchor="ctr">
              <a:spAutoFit/>
            </a:bodyPr>
            <a:lstStyle/>
            <a:p>
              <a:pPr>
                <a:lnSpc>
                  <a:spcPct val="130000"/>
                </a:lnSpc>
              </a:pPr>
              <a:r>
                <a:rPr lang="en-US" altLang="ko-KR" sz="1100" dirty="0"/>
                <a:t>- Possessing original technology unique to Korea B</a:t>
              </a:r>
              <a:r>
                <a:rPr lang="en-HK" altLang="ko-KR" sz="1100" dirty="0"/>
                <a:t>loom</a:t>
              </a:r>
              <a:r>
                <a:rPr lang="en-US" altLang="ko-KR" sz="1100" dirty="0"/>
                <a:t>Cell</a:t>
              </a:r>
            </a:p>
            <a:p>
              <a:pPr>
                <a:lnSpc>
                  <a:spcPct val="130000"/>
                </a:lnSpc>
              </a:pPr>
              <a:r>
                <a:rPr lang="en-US" altLang="ko-KR" sz="1100" dirty="0"/>
                <a:t>- Continuous development research through independent technology and research</a:t>
              </a:r>
              <a:endParaRPr lang="ko-KR" altLang="en-US" sz="1100" dirty="0"/>
            </a:p>
          </p:txBody>
        </p:sp>
        <p:sp>
          <p:nvSpPr>
            <p:cNvPr id="34" name="TextBox 33">
              <a:extLst>
                <a:ext uri="{FF2B5EF4-FFF2-40B4-BE49-F238E27FC236}">
                  <a16:creationId xmlns:a16="http://schemas.microsoft.com/office/drawing/2014/main" id="{AD03B69F-B1D9-8C10-1426-18268AB7F0CA}"/>
                </a:ext>
              </a:extLst>
            </p:cNvPr>
            <p:cNvSpPr txBox="1"/>
            <p:nvPr/>
          </p:nvSpPr>
          <p:spPr>
            <a:xfrm>
              <a:off x="522114" y="5426928"/>
              <a:ext cx="3598397" cy="343235"/>
            </a:xfrm>
            <a:prstGeom prst="rect">
              <a:avLst/>
            </a:prstGeom>
            <a:noFill/>
          </p:spPr>
          <p:txBody>
            <a:bodyPr wrap="square" rtlCol="0" anchor="ctr">
              <a:spAutoFit/>
            </a:bodyPr>
            <a:lstStyle/>
            <a:p>
              <a:pPr>
                <a:lnSpc>
                  <a:spcPct val="130000"/>
                </a:lnSpc>
              </a:pPr>
              <a:endParaRPr lang="ko-KR" altLang="en-US" sz="1400" spc="-150" dirty="0">
                <a:gradFill>
                  <a:gsLst>
                    <a:gs pos="100000">
                      <a:schemeClr val="tx1">
                        <a:lumMod val="75000"/>
                        <a:lumOff val="25000"/>
                      </a:schemeClr>
                    </a:gs>
                    <a:gs pos="100000">
                      <a:schemeClr val="bg1"/>
                    </a:gs>
                  </a:gsLst>
                  <a:lin ang="5400000" scaled="0"/>
                </a:gradFill>
                <a:latin typeface="Arial" panose="020B0604020202020204" pitchFamily="34" charset="0"/>
                <a:ea typeface="NanumBarunGothic" panose="020B0603020101020101" pitchFamily="34" charset="-127"/>
                <a:cs typeface="Arial" panose="020B0604020202020204" pitchFamily="34" charset="0"/>
              </a:endParaRPr>
            </a:p>
          </p:txBody>
        </p:sp>
        <p:sp>
          <p:nvSpPr>
            <p:cNvPr id="35" name="TextBox 34">
              <a:extLst>
                <a:ext uri="{FF2B5EF4-FFF2-40B4-BE49-F238E27FC236}">
                  <a16:creationId xmlns:a16="http://schemas.microsoft.com/office/drawing/2014/main" id="{78860D46-2F43-312F-9E02-FA8D1FC812A7}"/>
                </a:ext>
              </a:extLst>
            </p:cNvPr>
            <p:cNvSpPr txBox="1"/>
            <p:nvPr/>
          </p:nvSpPr>
          <p:spPr>
            <a:xfrm>
              <a:off x="7976199" y="4539638"/>
              <a:ext cx="3583185" cy="509563"/>
            </a:xfrm>
            <a:prstGeom prst="rect">
              <a:avLst/>
            </a:prstGeom>
            <a:noFill/>
          </p:spPr>
          <p:txBody>
            <a:bodyPr wrap="square" rtlCol="0" anchor="ctr">
              <a:spAutoFit/>
            </a:bodyPr>
            <a:lstStyle/>
            <a:p>
              <a:pPr>
                <a:lnSpc>
                  <a:spcPct val="130000"/>
                </a:lnSpc>
              </a:pPr>
              <a:r>
                <a:rPr lang="en-US" altLang="ko-KR" sz="1100" dirty="0"/>
                <a:t>- Cancer- Alzheimer's Disease / Senile Dementia</a:t>
              </a:r>
            </a:p>
            <a:p>
              <a:pPr>
                <a:lnSpc>
                  <a:spcPct val="130000"/>
                </a:lnSpc>
              </a:pPr>
              <a:r>
                <a:rPr lang="en-US" altLang="ko-KR" sz="1100" dirty="0"/>
                <a:t>- Nutraceuticals- Cosmetic ingredients</a:t>
              </a:r>
            </a:p>
          </p:txBody>
        </p:sp>
      </p:grpSp>
      <p:sp>
        <p:nvSpPr>
          <p:cNvPr id="3" name="object 64">
            <a:extLst>
              <a:ext uri="{FF2B5EF4-FFF2-40B4-BE49-F238E27FC236}">
                <a16:creationId xmlns:a16="http://schemas.microsoft.com/office/drawing/2014/main" id="{AE0D0787-64CC-FB17-31AE-2E6C05F1026B}"/>
              </a:ext>
            </a:extLst>
          </p:cNvPr>
          <p:cNvSpPr txBox="1"/>
          <p:nvPr/>
        </p:nvSpPr>
        <p:spPr>
          <a:xfrm>
            <a:off x="562870" y="2578384"/>
            <a:ext cx="3839795" cy="228268"/>
          </a:xfrm>
          <a:prstGeom prst="rect">
            <a:avLst/>
          </a:prstGeom>
        </p:spPr>
        <p:txBody>
          <a:bodyPr vert="horz" wrap="square" lIns="0" tIns="12700" rIns="0" bIns="0" rtlCol="0">
            <a:spAutoFit/>
          </a:bodyPr>
          <a:lstStyle/>
          <a:p>
            <a:pPr marL="12700">
              <a:lnSpc>
                <a:spcPct val="100000"/>
              </a:lnSpc>
              <a:spcBef>
                <a:spcPts val="100"/>
              </a:spcBef>
              <a:tabLst>
                <a:tab pos="3837940" algn="l"/>
              </a:tabLst>
            </a:pPr>
            <a:r>
              <a:rPr lang="en-US" sz="1400" b="1" spc="-70" dirty="0">
                <a:solidFill>
                  <a:srgbClr val="FFFFFF"/>
                </a:solidFill>
                <a:latin typeface="Malgun Gothic"/>
                <a:cs typeface="Malgun Gothic"/>
              </a:rPr>
              <a:t>Experience </a:t>
            </a:r>
            <a:r>
              <a:rPr lang="en-US" sz="1400" b="1" spc="-114" dirty="0">
                <a:solidFill>
                  <a:srgbClr val="FFFFFF"/>
                </a:solidFill>
                <a:latin typeface="Malgun Gothic"/>
                <a:cs typeface="Malgun Gothic"/>
              </a:rPr>
              <a:t>&amp;</a:t>
            </a:r>
            <a:r>
              <a:rPr lang="en-US" sz="1400" b="1" spc="-120" dirty="0">
                <a:solidFill>
                  <a:srgbClr val="FFFFFF"/>
                </a:solidFill>
                <a:latin typeface="Malgun Gothic"/>
                <a:cs typeface="Malgun Gothic"/>
              </a:rPr>
              <a:t> </a:t>
            </a:r>
            <a:r>
              <a:rPr lang="en-US" sz="1400" b="1" spc="-80" dirty="0">
                <a:solidFill>
                  <a:srgbClr val="FFFFFF"/>
                </a:solidFill>
                <a:latin typeface="Malgun Gothic"/>
                <a:cs typeface="Malgun Gothic"/>
              </a:rPr>
              <a:t>know-</a:t>
            </a:r>
            <a:r>
              <a:rPr lang="en-US" sz="1400" b="1" spc="-55" dirty="0">
                <a:solidFill>
                  <a:srgbClr val="FFFFFF"/>
                </a:solidFill>
                <a:latin typeface="Malgun Gothic"/>
                <a:cs typeface="Malgun Gothic"/>
              </a:rPr>
              <a:t>how</a:t>
            </a:r>
            <a:r>
              <a:rPr lang="en-US" sz="1400" b="1" spc="-114" dirty="0">
                <a:solidFill>
                  <a:srgbClr val="FFFFFF"/>
                </a:solidFill>
                <a:latin typeface="Malgun Gothic"/>
                <a:cs typeface="Malgun Gothic"/>
              </a:rPr>
              <a:t> </a:t>
            </a:r>
            <a:r>
              <a:rPr lang="en-US" sz="1400" b="1" spc="-35" dirty="0">
                <a:solidFill>
                  <a:srgbClr val="FFFFFF"/>
                </a:solidFill>
                <a:latin typeface="Malgun Gothic"/>
                <a:cs typeface="Malgun Gothic"/>
              </a:rPr>
              <a:t>in</a:t>
            </a:r>
            <a:r>
              <a:rPr lang="en-US" sz="1400" b="1" spc="-120" dirty="0">
                <a:solidFill>
                  <a:srgbClr val="FFFFFF"/>
                </a:solidFill>
                <a:latin typeface="Malgun Gothic"/>
                <a:cs typeface="Malgun Gothic"/>
              </a:rPr>
              <a:t> </a:t>
            </a:r>
            <a:r>
              <a:rPr lang="en-US" sz="1400" b="1" spc="-55" dirty="0">
                <a:solidFill>
                  <a:srgbClr val="FFFFFF"/>
                </a:solidFill>
                <a:latin typeface="Malgun Gothic"/>
                <a:cs typeface="Malgun Gothic"/>
              </a:rPr>
              <a:t>stem</a:t>
            </a:r>
            <a:r>
              <a:rPr lang="en-US" sz="1400" b="1" spc="-125" dirty="0">
                <a:solidFill>
                  <a:srgbClr val="FFFFFF"/>
                </a:solidFill>
                <a:latin typeface="Malgun Gothic"/>
                <a:cs typeface="Malgun Gothic"/>
              </a:rPr>
              <a:t> </a:t>
            </a:r>
            <a:r>
              <a:rPr lang="en-US" sz="1400" b="1" spc="-60" dirty="0">
                <a:solidFill>
                  <a:srgbClr val="FFFFFF"/>
                </a:solidFill>
                <a:latin typeface="Malgun Gothic"/>
                <a:cs typeface="Malgun Gothic"/>
              </a:rPr>
              <a:t>cell research</a:t>
            </a:r>
            <a:endParaRPr lang="en-US" sz="1400" dirty="0">
              <a:latin typeface="Malgun Gothic"/>
              <a:cs typeface="Malgun Gothic"/>
            </a:endParaRPr>
          </a:p>
        </p:txBody>
      </p:sp>
      <p:sp>
        <p:nvSpPr>
          <p:cNvPr id="8" name="TextBox 7">
            <a:extLst>
              <a:ext uri="{FF2B5EF4-FFF2-40B4-BE49-F238E27FC236}">
                <a16:creationId xmlns:a16="http://schemas.microsoft.com/office/drawing/2014/main" id="{207DA10A-37A0-0B5E-96F6-65969CCB7FE8}"/>
              </a:ext>
            </a:extLst>
          </p:cNvPr>
          <p:cNvSpPr txBox="1"/>
          <p:nvPr/>
        </p:nvSpPr>
        <p:spPr>
          <a:xfrm>
            <a:off x="1247223" y="272679"/>
            <a:ext cx="6138862" cy="369332"/>
          </a:xfrm>
          <a:prstGeom prst="rect">
            <a:avLst/>
          </a:prstGeom>
          <a:noFill/>
        </p:spPr>
        <p:txBody>
          <a:bodyPr wrap="square">
            <a:spAutoFit/>
          </a:bodyPr>
          <a:lstStyle/>
          <a:p>
            <a:pPr marL="12700">
              <a:lnSpc>
                <a:spcPct val="100000"/>
              </a:lnSpc>
              <a:spcBef>
                <a:spcPts val="100"/>
              </a:spcBef>
            </a:pPr>
            <a:r>
              <a:rPr lang="en-HK" sz="1800" b="1" dirty="0">
                <a:solidFill>
                  <a:srgbClr val="181A3E"/>
                </a:solidFill>
                <a:latin typeface="Malgun Gothic"/>
                <a:cs typeface="Malgun Gothic"/>
              </a:rPr>
              <a:t>About</a:t>
            </a:r>
            <a:r>
              <a:rPr lang="en-HK" sz="1800" b="1" spc="-130" dirty="0">
                <a:solidFill>
                  <a:srgbClr val="181A3E"/>
                </a:solidFill>
                <a:latin typeface="Malgun Gothic"/>
                <a:cs typeface="Malgun Gothic"/>
              </a:rPr>
              <a:t> </a:t>
            </a:r>
            <a:r>
              <a:rPr lang="en-HK" sz="1800" b="1" spc="-25" dirty="0">
                <a:solidFill>
                  <a:srgbClr val="181A3E"/>
                </a:solidFill>
                <a:latin typeface="Malgun Gothic"/>
                <a:cs typeface="Malgun Gothic"/>
              </a:rPr>
              <a:t>Us</a:t>
            </a:r>
            <a:endParaRPr lang="en-HK" sz="1800" dirty="0">
              <a:latin typeface="Malgun Gothic"/>
              <a:cs typeface="Malgun Gothic"/>
            </a:endParaRPr>
          </a:p>
        </p:txBody>
      </p:sp>
      <p:sp>
        <p:nvSpPr>
          <p:cNvPr id="13" name="TextBox 12">
            <a:extLst>
              <a:ext uri="{FF2B5EF4-FFF2-40B4-BE49-F238E27FC236}">
                <a16:creationId xmlns:a16="http://schemas.microsoft.com/office/drawing/2014/main" id="{2BF50B3A-0550-842F-55CB-5377C8414972}"/>
              </a:ext>
            </a:extLst>
          </p:cNvPr>
          <p:cNvSpPr txBox="1"/>
          <p:nvPr/>
        </p:nvSpPr>
        <p:spPr>
          <a:xfrm>
            <a:off x="423920" y="4706668"/>
            <a:ext cx="3537520" cy="1615827"/>
          </a:xfrm>
          <a:prstGeom prst="rect">
            <a:avLst/>
          </a:prstGeom>
          <a:noFill/>
        </p:spPr>
        <p:txBody>
          <a:bodyPr wrap="square">
            <a:spAutoFit/>
          </a:bodyPr>
          <a:lstStyle/>
          <a:p>
            <a:r>
              <a:rPr lang="en-US" sz="1100" dirty="0"/>
              <a:t>- Established R&amp;D Center in Oxford, London, UK</a:t>
            </a:r>
          </a:p>
          <a:p>
            <a:r>
              <a:rPr lang="en-US" sz="1100" dirty="0"/>
              <a:t>- Established a stem cell therapy research center in Songdo, Incheon</a:t>
            </a:r>
          </a:p>
          <a:p>
            <a:r>
              <a:rPr lang="en-US" sz="1100" dirty="0"/>
              <a:t>- Partnered with stem cell research centers in major countries around the world</a:t>
            </a:r>
          </a:p>
          <a:p>
            <a:r>
              <a:rPr lang="en-US" sz="1100" dirty="0"/>
              <a:t>- Established </a:t>
            </a:r>
            <a:r>
              <a:rPr lang="en-US" sz="1100" dirty="0" err="1">
                <a:solidFill>
                  <a:srgbClr val="FF0000"/>
                </a:solidFill>
                <a:highlight>
                  <a:srgbClr val="FFFF00"/>
                </a:highlight>
              </a:rPr>
              <a:t>Ichao</a:t>
            </a:r>
            <a:r>
              <a:rPr lang="en-US" sz="1100" dirty="0">
                <a:solidFill>
                  <a:srgbClr val="FF0000"/>
                </a:solidFill>
                <a:highlight>
                  <a:srgbClr val="FFFF00"/>
                </a:highlight>
              </a:rPr>
              <a:t> </a:t>
            </a:r>
            <a:r>
              <a:rPr lang="en-US" sz="1100" dirty="0">
                <a:highlight>
                  <a:srgbClr val="FFFF00"/>
                </a:highlight>
              </a:rPr>
              <a:t>Stem Cell Therapy Research Center i</a:t>
            </a:r>
            <a:r>
              <a:rPr lang="en-US" sz="1100" dirty="0"/>
              <a:t>n China</a:t>
            </a:r>
          </a:p>
          <a:p>
            <a:r>
              <a:rPr lang="en-US" sz="1100" dirty="0"/>
              <a:t>- Held a stem cell therapy seminar</a:t>
            </a:r>
          </a:p>
          <a:p>
            <a:r>
              <a:rPr lang="en-US" sz="1100" dirty="0"/>
              <a:t>- Acquired a patent for stem cell therapy development</a:t>
            </a:r>
            <a:endParaRPr lang="en-HK" sz="1100" dirty="0"/>
          </a:p>
        </p:txBody>
      </p:sp>
    </p:spTree>
    <p:extLst>
      <p:ext uri="{BB962C8B-B14F-4D97-AF65-F5344CB8AC3E}">
        <p14:creationId xmlns:p14="http://schemas.microsoft.com/office/powerpoint/2010/main" val="2295342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22653" y="2748140"/>
            <a:ext cx="9296996" cy="3962589"/>
          </a:xfrm>
          <a:prstGeom prst="rect">
            <a:avLst/>
          </a:prstGeom>
        </p:spPr>
      </p:pic>
      <p:sp>
        <p:nvSpPr>
          <p:cNvPr id="3" name="object 3"/>
          <p:cNvSpPr txBox="1"/>
          <p:nvPr/>
        </p:nvSpPr>
        <p:spPr>
          <a:xfrm>
            <a:off x="1348104" y="241541"/>
            <a:ext cx="2614295" cy="688650"/>
          </a:xfrm>
          <a:prstGeom prst="rect">
            <a:avLst/>
          </a:prstGeom>
        </p:spPr>
        <p:txBody>
          <a:bodyPr vert="horz" wrap="square" lIns="0" tIns="120650" rIns="0" bIns="0" rtlCol="0">
            <a:spAutoFit/>
          </a:bodyPr>
          <a:lstStyle/>
          <a:p>
            <a:pPr marL="12700">
              <a:lnSpc>
                <a:spcPct val="100000"/>
              </a:lnSpc>
              <a:spcBef>
                <a:spcPts val="950"/>
              </a:spcBef>
            </a:pPr>
            <a:r>
              <a:rPr sz="2000" b="1" dirty="0">
                <a:solidFill>
                  <a:srgbClr val="181A3E"/>
                </a:solidFill>
                <a:latin typeface="Malgun Gothic"/>
                <a:cs typeface="Malgun Gothic"/>
              </a:rPr>
              <a:t>About</a:t>
            </a:r>
            <a:r>
              <a:rPr sz="2000" b="1" spc="-130" dirty="0">
                <a:solidFill>
                  <a:srgbClr val="181A3E"/>
                </a:solidFill>
                <a:latin typeface="Malgun Gothic"/>
                <a:cs typeface="Malgun Gothic"/>
              </a:rPr>
              <a:t> </a:t>
            </a:r>
            <a:r>
              <a:rPr sz="2000" b="1" spc="-25" dirty="0">
                <a:solidFill>
                  <a:srgbClr val="181A3E"/>
                </a:solidFill>
                <a:latin typeface="Malgun Gothic"/>
                <a:cs typeface="Malgun Gothic"/>
              </a:rPr>
              <a:t>Us</a:t>
            </a:r>
            <a:endParaRPr sz="2000" dirty="0">
              <a:latin typeface="Malgun Gothic"/>
              <a:cs typeface="Malgun Gothic"/>
            </a:endParaRPr>
          </a:p>
          <a:p>
            <a:pPr marL="269875" marR="5080" indent="-257810">
              <a:spcBef>
                <a:spcPts val="65"/>
              </a:spcBef>
            </a:pPr>
            <a:r>
              <a:rPr sz="1600" b="1" spc="-110" dirty="0">
                <a:solidFill>
                  <a:srgbClr val="181A3E"/>
                </a:solidFill>
                <a:latin typeface="Malgun Gothic"/>
                <a:cs typeface="Malgun Gothic"/>
              </a:rPr>
              <a:t>(4)</a:t>
            </a:r>
            <a:r>
              <a:rPr sz="1600" b="1" spc="-290" dirty="0">
                <a:solidFill>
                  <a:srgbClr val="181A3E"/>
                </a:solidFill>
                <a:latin typeface="Malgun Gothic"/>
                <a:cs typeface="Malgun Gothic"/>
              </a:rPr>
              <a:t> </a:t>
            </a:r>
            <a:r>
              <a:rPr sz="1600" b="1" spc="-90" dirty="0">
                <a:solidFill>
                  <a:srgbClr val="181A3E"/>
                </a:solidFill>
                <a:latin typeface="Malgun Gothic"/>
                <a:cs typeface="Malgun Gothic"/>
              </a:rPr>
              <a:t>Proprietary </a:t>
            </a:r>
            <a:r>
              <a:rPr lang="en-HK" sz="1600" b="1" spc="-90" dirty="0">
                <a:solidFill>
                  <a:srgbClr val="181A3E"/>
                </a:solidFill>
                <a:latin typeface="Malgun Gothic"/>
                <a:cs typeface="Malgun Gothic"/>
              </a:rPr>
              <a:t>T</a:t>
            </a:r>
            <a:r>
              <a:rPr sz="1600" b="1" spc="-95" dirty="0" err="1">
                <a:solidFill>
                  <a:srgbClr val="181A3E"/>
                </a:solidFill>
                <a:latin typeface="Malgun Gothic"/>
                <a:cs typeface="Malgun Gothic"/>
              </a:rPr>
              <a:t>echnology</a:t>
            </a:r>
            <a:endParaRPr sz="1600" dirty="0">
              <a:latin typeface="Malgun Gothic"/>
              <a:cs typeface="Malgun Gothic"/>
            </a:endParaRPr>
          </a:p>
        </p:txBody>
      </p:sp>
      <p:sp>
        <p:nvSpPr>
          <p:cNvPr id="4" name="object 4"/>
          <p:cNvSpPr txBox="1"/>
          <p:nvPr/>
        </p:nvSpPr>
        <p:spPr>
          <a:xfrm>
            <a:off x="9348864" y="301866"/>
            <a:ext cx="2473960" cy="898194"/>
          </a:xfrm>
          <a:prstGeom prst="rect">
            <a:avLst/>
          </a:prstGeom>
        </p:spPr>
        <p:txBody>
          <a:bodyPr vert="horz" wrap="square" lIns="0" tIns="58419" rIns="0" bIns="0" rtlCol="0">
            <a:spAutoFit/>
          </a:bodyPr>
          <a:lstStyle/>
          <a:p>
            <a:pPr marL="48260">
              <a:lnSpc>
                <a:spcPct val="100000"/>
              </a:lnSpc>
              <a:spcBef>
                <a:spcPts val="459"/>
              </a:spcBef>
            </a:pPr>
            <a:r>
              <a:rPr sz="2000" b="1" dirty="0">
                <a:solidFill>
                  <a:srgbClr val="181A3E"/>
                </a:solidFill>
                <a:latin typeface="Malgun Gothic"/>
                <a:cs typeface="Malgun Gothic"/>
              </a:rPr>
              <a:t>KOREA</a:t>
            </a:r>
            <a:r>
              <a:rPr sz="2000" b="1" spc="-5" dirty="0">
                <a:solidFill>
                  <a:srgbClr val="181A3E"/>
                </a:solidFill>
                <a:latin typeface="Malgun Gothic"/>
                <a:cs typeface="Malgun Gothic"/>
              </a:rPr>
              <a:t> </a:t>
            </a:r>
            <a:r>
              <a:rPr sz="2000" b="1" spc="-10" dirty="0">
                <a:solidFill>
                  <a:srgbClr val="181A3E"/>
                </a:solidFill>
                <a:latin typeface="Malgun Gothic"/>
                <a:cs typeface="Malgun Gothic"/>
              </a:rPr>
              <a:t>BLOOMCELL</a:t>
            </a:r>
            <a:endParaRPr sz="2000" dirty="0">
              <a:latin typeface="Malgun Gothic"/>
              <a:cs typeface="Malgun Gothic"/>
            </a:endParaRPr>
          </a:p>
          <a:p>
            <a:pPr marL="12700" marR="104775" algn="ctr">
              <a:lnSpc>
                <a:spcPct val="106500"/>
              </a:lnSpc>
              <a:spcBef>
                <a:spcPts val="160"/>
              </a:spcBef>
            </a:pPr>
            <a:r>
              <a:rPr sz="1600" spc="-95" dirty="0">
                <a:solidFill>
                  <a:srgbClr val="181A3E"/>
                </a:solidFill>
                <a:latin typeface="Malgun Gothic"/>
                <a:cs typeface="Malgun Gothic"/>
              </a:rPr>
              <a:t>Advanced</a:t>
            </a:r>
            <a:r>
              <a:rPr sz="1600" spc="-165" dirty="0">
                <a:solidFill>
                  <a:srgbClr val="181A3E"/>
                </a:solidFill>
                <a:latin typeface="Malgun Gothic"/>
                <a:cs typeface="Malgun Gothic"/>
              </a:rPr>
              <a:t> </a:t>
            </a:r>
            <a:r>
              <a:rPr sz="1600" spc="-105" dirty="0">
                <a:solidFill>
                  <a:srgbClr val="181A3E"/>
                </a:solidFill>
                <a:latin typeface="Malgun Gothic"/>
                <a:cs typeface="Malgun Gothic"/>
              </a:rPr>
              <a:t>biopharmaceutical </a:t>
            </a:r>
            <a:r>
              <a:rPr lang="en-HK" sz="1600" spc="-10" dirty="0">
                <a:solidFill>
                  <a:srgbClr val="181A3E"/>
                </a:solidFill>
                <a:latin typeface="Malgun Gothic"/>
                <a:cs typeface="Malgun Gothic"/>
              </a:rPr>
              <a:t>R&amp;D company</a:t>
            </a:r>
            <a:endParaRPr sz="1600" dirty="0">
              <a:latin typeface="Malgun Gothic"/>
              <a:cs typeface="Malgun Gothic"/>
            </a:endParaRPr>
          </a:p>
        </p:txBody>
      </p:sp>
      <p:sp>
        <p:nvSpPr>
          <p:cNvPr id="5" name="object 5"/>
          <p:cNvSpPr txBox="1"/>
          <p:nvPr/>
        </p:nvSpPr>
        <p:spPr>
          <a:xfrm>
            <a:off x="1717268" y="1481518"/>
            <a:ext cx="8804275" cy="1120820"/>
          </a:xfrm>
          <a:prstGeom prst="rect">
            <a:avLst/>
          </a:prstGeom>
        </p:spPr>
        <p:txBody>
          <a:bodyPr vert="horz" wrap="square" lIns="0" tIns="12700" rIns="0" bIns="0" rtlCol="0">
            <a:spAutoFit/>
          </a:bodyPr>
          <a:lstStyle/>
          <a:p>
            <a:pPr marL="12065" marR="5080" algn="ctr">
              <a:spcBef>
                <a:spcPts val="100"/>
              </a:spcBef>
            </a:pPr>
            <a:r>
              <a:rPr lang="en-US" spc="-20" dirty="0">
                <a:solidFill>
                  <a:srgbClr val="181A3E"/>
                </a:solidFill>
                <a:latin typeface="Arial" panose="020B0604020202020204" pitchFamily="34" charset="0"/>
                <a:cs typeface="Arial" panose="020B0604020202020204" pitchFamily="34" charset="0"/>
              </a:rPr>
              <a:t>Exosomes not only promote the circulation of RNA and essential proteins among cells (including fibroblasts, keratinocytes, immune cells, etc.) but also play a role in delivering numerous growth factors, cytokines, and genetic materials. </a:t>
            </a:r>
            <a:r>
              <a:rPr lang="en-US" b="1" spc="-20" dirty="0">
                <a:solidFill>
                  <a:srgbClr val="181A3E"/>
                </a:solidFill>
                <a:latin typeface="Arial" panose="020B0604020202020204" pitchFamily="34" charset="0"/>
                <a:cs typeface="Arial" panose="020B0604020202020204" pitchFamily="34" charset="0"/>
              </a:rPr>
              <a:t>This aids in the restoration of skin tissue and enhances the improvement of skin cells.</a:t>
            </a:r>
            <a:endParaRPr b="1" spc="-20" dirty="0">
              <a:solidFill>
                <a:srgbClr val="181A3E"/>
              </a:solidFill>
              <a:latin typeface="Arial" panose="020B0604020202020204" pitchFamily="34" charset="0"/>
              <a:cs typeface="Arial" panose="020B0604020202020204" pitchFamily="34" charset="0"/>
            </a:endParaRPr>
          </a:p>
        </p:txBody>
      </p:sp>
      <p:sp>
        <p:nvSpPr>
          <p:cNvPr id="6" name="object 6"/>
          <p:cNvSpPr/>
          <p:nvPr/>
        </p:nvSpPr>
        <p:spPr>
          <a:xfrm>
            <a:off x="2906267" y="675728"/>
            <a:ext cx="6181725" cy="0"/>
          </a:xfrm>
          <a:custGeom>
            <a:avLst/>
            <a:gdLst/>
            <a:ahLst/>
            <a:cxnLst/>
            <a:rect l="l" t="t" r="r" b="b"/>
            <a:pathLst>
              <a:path w="6181725">
                <a:moveTo>
                  <a:pt x="0" y="0"/>
                </a:moveTo>
                <a:lnTo>
                  <a:pt x="6181471" y="0"/>
                </a:lnTo>
              </a:path>
            </a:pathLst>
          </a:custGeom>
          <a:ln w="6350">
            <a:solidFill>
              <a:srgbClr val="181A3E"/>
            </a:solidFill>
          </a:ln>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28954" y="1638643"/>
            <a:ext cx="2792752" cy="2020061"/>
          </a:xfrm>
          <a:prstGeom prst="rect">
            <a:avLst/>
          </a:prstGeom>
        </p:spPr>
      </p:pic>
      <p:pic>
        <p:nvPicPr>
          <p:cNvPr id="3" name="object 3"/>
          <p:cNvPicPr/>
          <p:nvPr/>
        </p:nvPicPr>
        <p:blipFill>
          <a:blip r:embed="rId3" cstate="print"/>
          <a:stretch>
            <a:fillRect/>
          </a:stretch>
        </p:blipFill>
        <p:spPr>
          <a:xfrm>
            <a:off x="6177830" y="4615675"/>
            <a:ext cx="2843875" cy="1800631"/>
          </a:xfrm>
          <a:prstGeom prst="rect">
            <a:avLst/>
          </a:prstGeom>
        </p:spPr>
      </p:pic>
      <p:sp>
        <p:nvSpPr>
          <p:cNvPr id="49" name="object 49"/>
          <p:cNvSpPr txBox="1"/>
          <p:nvPr/>
        </p:nvSpPr>
        <p:spPr>
          <a:xfrm>
            <a:off x="1348105" y="241541"/>
            <a:ext cx="2473960" cy="730906"/>
          </a:xfrm>
          <a:prstGeom prst="rect">
            <a:avLst/>
          </a:prstGeom>
        </p:spPr>
        <p:txBody>
          <a:bodyPr vert="horz" wrap="square" lIns="0" tIns="120650" rIns="0" bIns="0" rtlCol="0">
            <a:spAutoFit/>
          </a:bodyPr>
          <a:lstStyle/>
          <a:p>
            <a:pPr marL="12700">
              <a:lnSpc>
                <a:spcPct val="100000"/>
              </a:lnSpc>
              <a:spcBef>
                <a:spcPts val="950"/>
              </a:spcBef>
            </a:pPr>
            <a:r>
              <a:rPr sz="2000" b="1" dirty="0">
                <a:solidFill>
                  <a:srgbClr val="181A3E"/>
                </a:solidFill>
                <a:latin typeface="Malgun Gothic"/>
                <a:cs typeface="Malgun Gothic"/>
              </a:rPr>
              <a:t>About</a:t>
            </a:r>
            <a:r>
              <a:rPr sz="2000" b="1" spc="-130" dirty="0">
                <a:solidFill>
                  <a:srgbClr val="181A3E"/>
                </a:solidFill>
                <a:latin typeface="Malgun Gothic"/>
                <a:cs typeface="Malgun Gothic"/>
              </a:rPr>
              <a:t> </a:t>
            </a:r>
            <a:r>
              <a:rPr sz="2000" b="1" spc="-25" dirty="0">
                <a:solidFill>
                  <a:srgbClr val="181A3E"/>
                </a:solidFill>
                <a:latin typeface="Malgun Gothic"/>
                <a:cs typeface="Malgun Gothic"/>
              </a:rPr>
              <a:t>Us</a:t>
            </a:r>
            <a:endParaRPr sz="2000" dirty="0">
              <a:latin typeface="Malgun Gothic"/>
              <a:cs typeface="Malgun Gothic"/>
            </a:endParaRPr>
          </a:p>
          <a:p>
            <a:pPr marL="12700" marR="5080">
              <a:lnSpc>
                <a:spcPct val="132000"/>
              </a:lnSpc>
              <a:spcBef>
                <a:spcPts val="65"/>
              </a:spcBef>
            </a:pPr>
            <a:r>
              <a:rPr sz="1600" b="1" spc="-75" dirty="0">
                <a:solidFill>
                  <a:srgbClr val="181A3E"/>
                </a:solidFill>
                <a:latin typeface="Malgun Gothic"/>
                <a:cs typeface="Malgun Gothic"/>
              </a:rPr>
              <a:t>(4)</a:t>
            </a:r>
            <a:r>
              <a:rPr sz="1600" b="1" spc="-185" dirty="0">
                <a:solidFill>
                  <a:srgbClr val="181A3E"/>
                </a:solidFill>
                <a:latin typeface="Malgun Gothic"/>
                <a:cs typeface="Malgun Gothic"/>
              </a:rPr>
              <a:t> </a:t>
            </a:r>
            <a:r>
              <a:rPr sz="1600" b="1" spc="-100" dirty="0">
                <a:solidFill>
                  <a:srgbClr val="181A3E"/>
                </a:solidFill>
                <a:latin typeface="Malgun Gothic"/>
                <a:cs typeface="Malgun Gothic"/>
              </a:rPr>
              <a:t>Proprietary </a:t>
            </a:r>
            <a:r>
              <a:rPr sz="1600" b="1" spc="-10" dirty="0">
                <a:solidFill>
                  <a:srgbClr val="181A3E"/>
                </a:solidFill>
                <a:latin typeface="Malgun Gothic"/>
                <a:cs typeface="Malgun Gothic"/>
              </a:rPr>
              <a:t>technology</a:t>
            </a:r>
            <a:endParaRPr sz="1600" dirty="0">
              <a:latin typeface="Malgun Gothic"/>
              <a:cs typeface="Malgun Gothic"/>
            </a:endParaRPr>
          </a:p>
        </p:txBody>
      </p:sp>
      <p:sp>
        <p:nvSpPr>
          <p:cNvPr id="50" name="object 50"/>
          <p:cNvSpPr txBox="1"/>
          <p:nvPr/>
        </p:nvSpPr>
        <p:spPr>
          <a:xfrm>
            <a:off x="9348864" y="301866"/>
            <a:ext cx="2473960" cy="898194"/>
          </a:xfrm>
          <a:prstGeom prst="rect">
            <a:avLst/>
          </a:prstGeom>
        </p:spPr>
        <p:txBody>
          <a:bodyPr vert="horz" wrap="square" lIns="0" tIns="58419" rIns="0" bIns="0" rtlCol="0">
            <a:spAutoFit/>
          </a:bodyPr>
          <a:lstStyle/>
          <a:p>
            <a:pPr marL="48260">
              <a:lnSpc>
                <a:spcPct val="100000"/>
              </a:lnSpc>
              <a:spcBef>
                <a:spcPts val="459"/>
              </a:spcBef>
            </a:pPr>
            <a:r>
              <a:rPr sz="2000" b="1" dirty="0">
                <a:solidFill>
                  <a:srgbClr val="181A3E"/>
                </a:solidFill>
                <a:latin typeface="Malgun Gothic"/>
                <a:cs typeface="Malgun Gothic"/>
              </a:rPr>
              <a:t>KOREA</a:t>
            </a:r>
            <a:r>
              <a:rPr sz="2000" b="1" spc="-5" dirty="0">
                <a:solidFill>
                  <a:srgbClr val="181A3E"/>
                </a:solidFill>
                <a:latin typeface="Malgun Gothic"/>
                <a:cs typeface="Malgun Gothic"/>
              </a:rPr>
              <a:t> </a:t>
            </a:r>
            <a:r>
              <a:rPr sz="2000" b="1" spc="-10" dirty="0">
                <a:solidFill>
                  <a:srgbClr val="181A3E"/>
                </a:solidFill>
                <a:latin typeface="Malgun Gothic"/>
                <a:cs typeface="Malgun Gothic"/>
              </a:rPr>
              <a:t>BLOOMCELL</a:t>
            </a:r>
            <a:endParaRPr sz="2000" dirty="0">
              <a:latin typeface="Malgun Gothic"/>
              <a:cs typeface="Malgun Gothic"/>
            </a:endParaRPr>
          </a:p>
          <a:p>
            <a:pPr marL="12700" marR="104775" algn="ctr">
              <a:lnSpc>
                <a:spcPct val="106500"/>
              </a:lnSpc>
              <a:spcBef>
                <a:spcPts val="160"/>
              </a:spcBef>
            </a:pPr>
            <a:r>
              <a:rPr sz="1600" spc="-95" dirty="0">
                <a:solidFill>
                  <a:srgbClr val="181A3E"/>
                </a:solidFill>
                <a:latin typeface="Malgun Gothic"/>
                <a:cs typeface="Malgun Gothic"/>
              </a:rPr>
              <a:t>Advanced</a:t>
            </a:r>
            <a:r>
              <a:rPr sz="1600" spc="-165" dirty="0">
                <a:solidFill>
                  <a:srgbClr val="181A3E"/>
                </a:solidFill>
                <a:latin typeface="Malgun Gothic"/>
                <a:cs typeface="Malgun Gothic"/>
              </a:rPr>
              <a:t> </a:t>
            </a:r>
            <a:r>
              <a:rPr sz="1600" spc="-105" dirty="0">
                <a:solidFill>
                  <a:srgbClr val="181A3E"/>
                </a:solidFill>
                <a:latin typeface="Malgun Gothic"/>
                <a:cs typeface="Malgun Gothic"/>
              </a:rPr>
              <a:t>biopharmaceutical </a:t>
            </a:r>
            <a:r>
              <a:rPr lang="en-HK" sz="1600" spc="-10" dirty="0">
                <a:solidFill>
                  <a:srgbClr val="181A3E"/>
                </a:solidFill>
                <a:latin typeface="Malgun Gothic"/>
                <a:cs typeface="Malgun Gothic"/>
              </a:rPr>
              <a:t>R&amp;D company</a:t>
            </a:r>
            <a:endParaRPr sz="1600" dirty="0">
              <a:latin typeface="Malgun Gothic"/>
              <a:cs typeface="Malgun Gothic"/>
            </a:endParaRPr>
          </a:p>
        </p:txBody>
      </p:sp>
      <p:sp>
        <p:nvSpPr>
          <p:cNvPr id="51" name="object 51"/>
          <p:cNvSpPr txBox="1"/>
          <p:nvPr/>
        </p:nvSpPr>
        <p:spPr>
          <a:xfrm>
            <a:off x="3429680" y="1619040"/>
            <a:ext cx="2658592" cy="843821"/>
          </a:xfrm>
          <a:prstGeom prst="rect">
            <a:avLst/>
          </a:prstGeom>
        </p:spPr>
        <p:txBody>
          <a:bodyPr vert="horz" wrap="square" lIns="0" tIns="12700" rIns="0" bIns="0" rtlCol="0">
            <a:spAutoFit/>
          </a:bodyPr>
          <a:lstStyle/>
          <a:p>
            <a:pPr marL="12700" marR="5080"/>
            <a:r>
              <a:rPr sz="1800" b="1" dirty="0">
                <a:solidFill>
                  <a:srgbClr val="465CBC"/>
                </a:solidFill>
                <a:latin typeface="Malgun Gothic"/>
                <a:cs typeface="Malgun Gothic"/>
              </a:rPr>
              <a:t>Owns</a:t>
            </a:r>
            <a:r>
              <a:rPr sz="1800" b="1" spc="-5" dirty="0">
                <a:solidFill>
                  <a:srgbClr val="465CBC"/>
                </a:solidFill>
                <a:latin typeface="Malgun Gothic"/>
                <a:cs typeface="Malgun Gothic"/>
              </a:rPr>
              <a:t> </a:t>
            </a:r>
            <a:r>
              <a:rPr sz="1800" b="1" spc="-10" dirty="0">
                <a:solidFill>
                  <a:srgbClr val="465CBC"/>
                </a:solidFill>
                <a:latin typeface="Malgun Gothic"/>
                <a:cs typeface="Malgun Gothic"/>
              </a:rPr>
              <a:t>original </a:t>
            </a:r>
            <a:r>
              <a:rPr sz="1800" b="1" dirty="0">
                <a:solidFill>
                  <a:srgbClr val="465CBC"/>
                </a:solidFill>
                <a:latin typeface="Malgun Gothic"/>
                <a:cs typeface="Malgun Gothic"/>
              </a:rPr>
              <a:t>technology</a:t>
            </a:r>
            <a:r>
              <a:rPr sz="1800" b="1" spc="-30" dirty="0">
                <a:solidFill>
                  <a:srgbClr val="465CBC"/>
                </a:solidFill>
                <a:latin typeface="Malgun Gothic"/>
                <a:cs typeface="Malgun Gothic"/>
              </a:rPr>
              <a:t> </a:t>
            </a:r>
            <a:r>
              <a:rPr sz="1800" b="1" spc="-25" dirty="0">
                <a:solidFill>
                  <a:srgbClr val="465CBC"/>
                </a:solidFill>
                <a:latin typeface="Malgun Gothic"/>
                <a:cs typeface="Malgun Gothic"/>
              </a:rPr>
              <a:t>for </a:t>
            </a:r>
            <a:r>
              <a:rPr sz="1800" b="1" spc="-110" dirty="0">
                <a:solidFill>
                  <a:srgbClr val="465CBC"/>
                </a:solidFill>
                <a:latin typeface="Malgun Gothic"/>
                <a:cs typeface="Malgun Gothic"/>
              </a:rPr>
              <a:t>exosome-</a:t>
            </a:r>
            <a:r>
              <a:rPr sz="1800" b="1" spc="-95" dirty="0">
                <a:solidFill>
                  <a:srgbClr val="465CBC"/>
                </a:solidFill>
                <a:latin typeface="Malgun Gothic"/>
                <a:cs typeface="Malgun Gothic"/>
              </a:rPr>
              <a:t>isolated </a:t>
            </a:r>
            <a:r>
              <a:rPr sz="1800" b="1" spc="-85" dirty="0">
                <a:solidFill>
                  <a:srgbClr val="465CBC"/>
                </a:solidFill>
                <a:latin typeface="Malgun Gothic"/>
                <a:cs typeface="Malgun Gothic"/>
              </a:rPr>
              <a:t>stem</a:t>
            </a:r>
            <a:r>
              <a:rPr sz="1800" b="1" spc="-170" dirty="0">
                <a:solidFill>
                  <a:srgbClr val="465CBC"/>
                </a:solidFill>
                <a:latin typeface="Malgun Gothic"/>
                <a:cs typeface="Malgun Gothic"/>
              </a:rPr>
              <a:t> </a:t>
            </a:r>
            <a:r>
              <a:rPr sz="1800" b="1" spc="-10" dirty="0">
                <a:solidFill>
                  <a:srgbClr val="465CBC"/>
                </a:solidFill>
                <a:latin typeface="Malgun Gothic"/>
                <a:cs typeface="Malgun Gothic"/>
              </a:rPr>
              <a:t>cells</a:t>
            </a:r>
            <a:endParaRPr sz="1800" dirty="0">
              <a:latin typeface="Malgun Gothic"/>
              <a:cs typeface="Malgun Gothic"/>
            </a:endParaRPr>
          </a:p>
        </p:txBody>
      </p:sp>
      <p:sp>
        <p:nvSpPr>
          <p:cNvPr id="52" name="object 52"/>
          <p:cNvSpPr txBox="1"/>
          <p:nvPr/>
        </p:nvSpPr>
        <p:spPr>
          <a:xfrm>
            <a:off x="9182468" y="1757540"/>
            <a:ext cx="2776855" cy="566822"/>
          </a:xfrm>
          <a:prstGeom prst="rect">
            <a:avLst/>
          </a:prstGeom>
        </p:spPr>
        <p:txBody>
          <a:bodyPr vert="horz" wrap="square" lIns="0" tIns="12700" rIns="0" bIns="0" rtlCol="0">
            <a:spAutoFit/>
          </a:bodyPr>
          <a:lstStyle/>
          <a:p>
            <a:pPr marL="12700" marR="5080">
              <a:spcBef>
                <a:spcPts val="100"/>
              </a:spcBef>
            </a:pPr>
            <a:r>
              <a:rPr sz="1800" b="1" spc="-70" dirty="0">
                <a:solidFill>
                  <a:srgbClr val="465CBC"/>
                </a:solidFill>
                <a:latin typeface="Malgun Gothic"/>
                <a:cs typeface="Malgun Gothic"/>
              </a:rPr>
              <a:t>Mass</a:t>
            </a:r>
            <a:r>
              <a:rPr sz="1800" b="1" spc="-145" dirty="0">
                <a:solidFill>
                  <a:srgbClr val="465CBC"/>
                </a:solidFill>
                <a:latin typeface="Malgun Gothic"/>
                <a:cs typeface="Malgun Gothic"/>
              </a:rPr>
              <a:t> </a:t>
            </a:r>
            <a:r>
              <a:rPr sz="1800" b="1" spc="-70" dirty="0">
                <a:solidFill>
                  <a:srgbClr val="465CBC"/>
                </a:solidFill>
                <a:latin typeface="Malgun Gothic"/>
                <a:cs typeface="Malgun Gothic"/>
              </a:rPr>
              <a:t>Culture</a:t>
            </a:r>
            <a:r>
              <a:rPr sz="1800" b="1" spc="-145" dirty="0">
                <a:solidFill>
                  <a:srgbClr val="465CBC"/>
                </a:solidFill>
                <a:latin typeface="Malgun Gothic"/>
                <a:cs typeface="Malgun Gothic"/>
              </a:rPr>
              <a:t> </a:t>
            </a:r>
            <a:r>
              <a:rPr sz="1800" b="1" spc="-85" dirty="0">
                <a:solidFill>
                  <a:srgbClr val="465CBC"/>
                </a:solidFill>
                <a:latin typeface="Malgun Gothic"/>
                <a:cs typeface="Malgun Gothic"/>
              </a:rPr>
              <a:t>Multiplication </a:t>
            </a:r>
            <a:r>
              <a:rPr sz="1800" b="1" spc="-10" dirty="0">
                <a:solidFill>
                  <a:srgbClr val="465CBC"/>
                </a:solidFill>
                <a:latin typeface="Malgun Gothic"/>
                <a:cs typeface="Malgun Gothic"/>
              </a:rPr>
              <a:t>Techniques</a:t>
            </a:r>
            <a:endParaRPr sz="1800" dirty="0">
              <a:latin typeface="Malgun Gothic"/>
              <a:cs typeface="Malgun Gothic"/>
            </a:endParaRPr>
          </a:p>
        </p:txBody>
      </p:sp>
      <p:sp>
        <p:nvSpPr>
          <p:cNvPr id="53" name="object 53"/>
          <p:cNvSpPr txBox="1"/>
          <p:nvPr/>
        </p:nvSpPr>
        <p:spPr>
          <a:xfrm>
            <a:off x="3522689" y="3983842"/>
            <a:ext cx="2491482" cy="843821"/>
          </a:xfrm>
          <a:prstGeom prst="rect">
            <a:avLst/>
          </a:prstGeom>
        </p:spPr>
        <p:txBody>
          <a:bodyPr vert="horz" wrap="square" lIns="0" tIns="12700" rIns="0" bIns="0" rtlCol="0">
            <a:spAutoFit/>
          </a:bodyPr>
          <a:lstStyle/>
          <a:p>
            <a:pPr marL="12700" marR="5080"/>
            <a:r>
              <a:rPr sz="1800" b="1" spc="-45" dirty="0">
                <a:solidFill>
                  <a:srgbClr val="465CBC"/>
                </a:solidFill>
                <a:latin typeface="Malgun Gothic"/>
                <a:cs typeface="Malgun Gothic"/>
              </a:rPr>
              <a:t>Reducing</a:t>
            </a:r>
            <a:r>
              <a:rPr sz="1800" b="1" spc="-125" dirty="0">
                <a:solidFill>
                  <a:srgbClr val="465CBC"/>
                </a:solidFill>
                <a:latin typeface="Malgun Gothic"/>
                <a:cs typeface="Malgun Gothic"/>
              </a:rPr>
              <a:t> </a:t>
            </a:r>
            <a:r>
              <a:rPr sz="1800" b="1" spc="-35" dirty="0">
                <a:solidFill>
                  <a:srgbClr val="465CBC"/>
                </a:solidFill>
                <a:latin typeface="Malgun Gothic"/>
                <a:cs typeface="Malgun Gothic"/>
              </a:rPr>
              <a:t>the</a:t>
            </a:r>
            <a:r>
              <a:rPr sz="1800" b="1" spc="-125" dirty="0">
                <a:solidFill>
                  <a:srgbClr val="465CBC"/>
                </a:solidFill>
                <a:latin typeface="Malgun Gothic"/>
                <a:cs typeface="Malgun Gothic"/>
              </a:rPr>
              <a:t> </a:t>
            </a:r>
            <a:r>
              <a:rPr sz="1800" b="1" spc="-35" dirty="0">
                <a:solidFill>
                  <a:srgbClr val="465CBC"/>
                </a:solidFill>
                <a:latin typeface="Malgun Gothic"/>
                <a:cs typeface="Malgun Gothic"/>
              </a:rPr>
              <a:t>cost</a:t>
            </a:r>
            <a:r>
              <a:rPr sz="1800" b="1" spc="-120" dirty="0">
                <a:solidFill>
                  <a:srgbClr val="465CBC"/>
                </a:solidFill>
                <a:latin typeface="Malgun Gothic"/>
                <a:cs typeface="Malgun Gothic"/>
              </a:rPr>
              <a:t> </a:t>
            </a:r>
            <a:r>
              <a:rPr sz="1800" b="1" dirty="0">
                <a:solidFill>
                  <a:srgbClr val="465CBC"/>
                </a:solidFill>
                <a:latin typeface="Malgun Gothic"/>
                <a:cs typeface="Malgun Gothic"/>
              </a:rPr>
              <a:t>of</a:t>
            </a:r>
            <a:r>
              <a:rPr sz="1800" b="1" spc="-125" dirty="0">
                <a:solidFill>
                  <a:srgbClr val="465CBC"/>
                </a:solidFill>
                <a:latin typeface="Malgun Gothic"/>
                <a:cs typeface="Malgun Gothic"/>
              </a:rPr>
              <a:t> </a:t>
            </a:r>
            <a:r>
              <a:rPr sz="1800" b="1" spc="-45" dirty="0">
                <a:solidFill>
                  <a:srgbClr val="465CBC"/>
                </a:solidFill>
                <a:latin typeface="Malgun Gothic"/>
                <a:cs typeface="Malgun Gothic"/>
              </a:rPr>
              <a:t>producing</a:t>
            </a:r>
            <a:r>
              <a:rPr sz="1800" b="1" spc="-110" dirty="0">
                <a:solidFill>
                  <a:srgbClr val="465CBC"/>
                </a:solidFill>
                <a:latin typeface="Malgun Gothic"/>
                <a:cs typeface="Malgun Gothic"/>
              </a:rPr>
              <a:t> </a:t>
            </a:r>
            <a:r>
              <a:rPr sz="1800" b="1" spc="-50" dirty="0">
                <a:solidFill>
                  <a:srgbClr val="465CBC"/>
                </a:solidFill>
                <a:latin typeface="Malgun Gothic"/>
                <a:cs typeface="Malgun Gothic"/>
              </a:rPr>
              <a:t>therapeutics </a:t>
            </a:r>
            <a:r>
              <a:rPr sz="1800" b="1" spc="-10" dirty="0">
                <a:solidFill>
                  <a:srgbClr val="465CBC"/>
                </a:solidFill>
                <a:latin typeface="Malgun Gothic"/>
                <a:cs typeface="Malgun Gothic"/>
              </a:rPr>
              <a:t>solution</a:t>
            </a:r>
            <a:endParaRPr sz="1800" dirty="0">
              <a:latin typeface="Malgun Gothic"/>
              <a:cs typeface="Malgun Gothic"/>
            </a:endParaRPr>
          </a:p>
        </p:txBody>
      </p:sp>
      <p:sp>
        <p:nvSpPr>
          <p:cNvPr id="54" name="object 54"/>
          <p:cNvSpPr txBox="1"/>
          <p:nvPr/>
        </p:nvSpPr>
        <p:spPr>
          <a:xfrm>
            <a:off x="9213648" y="4115930"/>
            <a:ext cx="2776854" cy="289823"/>
          </a:xfrm>
          <a:prstGeom prst="rect">
            <a:avLst/>
          </a:prstGeom>
        </p:spPr>
        <p:txBody>
          <a:bodyPr vert="horz" wrap="square" lIns="0" tIns="12700" rIns="0" bIns="0" rtlCol="0">
            <a:spAutoFit/>
          </a:bodyPr>
          <a:lstStyle/>
          <a:p>
            <a:pPr marL="12700">
              <a:lnSpc>
                <a:spcPct val="100000"/>
              </a:lnSpc>
              <a:spcBef>
                <a:spcPts val="100"/>
              </a:spcBef>
            </a:pPr>
            <a:r>
              <a:rPr lang="en-HK" sz="1800" b="1" spc="-70" dirty="0">
                <a:solidFill>
                  <a:srgbClr val="465CBC"/>
                </a:solidFill>
                <a:latin typeface="Malgun Gothic"/>
                <a:cs typeface="Malgun Gothic"/>
              </a:rPr>
              <a:t>Possess</a:t>
            </a:r>
            <a:r>
              <a:rPr sz="1800" b="1" spc="-135" dirty="0">
                <a:solidFill>
                  <a:srgbClr val="465CBC"/>
                </a:solidFill>
                <a:latin typeface="Malgun Gothic"/>
                <a:cs typeface="Malgun Gothic"/>
              </a:rPr>
              <a:t> </a:t>
            </a:r>
            <a:r>
              <a:rPr sz="1800" b="1" dirty="0">
                <a:solidFill>
                  <a:srgbClr val="465CBC"/>
                </a:solidFill>
                <a:latin typeface="Malgun Gothic"/>
                <a:cs typeface="Malgun Gothic"/>
              </a:rPr>
              <a:t>a</a:t>
            </a:r>
            <a:r>
              <a:rPr sz="1800" b="1" spc="-140" dirty="0">
                <a:solidFill>
                  <a:srgbClr val="465CBC"/>
                </a:solidFill>
                <a:latin typeface="Malgun Gothic"/>
                <a:cs typeface="Malgun Gothic"/>
              </a:rPr>
              <a:t> </a:t>
            </a:r>
            <a:r>
              <a:rPr sz="1800" b="1" spc="-75" dirty="0">
                <a:solidFill>
                  <a:srgbClr val="465CBC"/>
                </a:solidFill>
                <a:latin typeface="Malgun Gothic"/>
                <a:cs typeface="Malgun Gothic"/>
              </a:rPr>
              <a:t>cancer</a:t>
            </a:r>
            <a:r>
              <a:rPr sz="1800" b="1" spc="-140" dirty="0">
                <a:solidFill>
                  <a:srgbClr val="465CBC"/>
                </a:solidFill>
                <a:latin typeface="Malgun Gothic"/>
                <a:cs typeface="Malgun Gothic"/>
              </a:rPr>
              <a:t> </a:t>
            </a:r>
            <a:r>
              <a:rPr sz="1800" b="1" spc="-70" dirty="0">
                <a:solidFill>
                  <a:srgbClr val="465CBC"/>
                </a:solidFill>
                <a:latin typeface="Malgun Gothic"/>
                <a:cs typeface="Malgun Gothic"/>
              </a:rPr>
              <a:t>treatment</a:t>
            </a:r>
            <a:endParaRPr sz="1800" dirty="0">
              <a:latin typeface="Malgun Gothic"/>
              <a:cs typeface="Malgun Gothic"/>
            </a:endParaRPr>
          </a:p>
        </p:txBody>
      </p:sp>
      <p:sp>
        <p:nvSpPr>
          <p:cNvPr id="64" name="object 64"/>
          <p:cNvSpPr/>
          <p:nvPr/>
        </p:nvSpPr>
        <p:spPr>
          <a:xfrm>
            <a:off x="2906267" y="675728"/>
            <a:ext cx="6181725" cy="0"/>
          </a:xfrm>
          <a:custGeom>
            <a:avLst/>
            <a:gdLst/>
            <a:ahLst/>
            <a:cxnLst/>
            <a:rect l="l" t="t" r="r" b="b"/>
            <a:pathLst>
              <a:path w="6181725">
                <a:moveTo>
                  <a:pt x="0" y="0"/>
                </a:moveTo>
                <a:lnTo>
                  <a:pt x="6181471" y="0"/>
                </a:lnTo>
              </a:path>
            </a:pathLst>
          </a:custGeom>
          <a:ln w="6350">
            <a:solidFill>
              <a:srgbClr val="181A3E"/>
            </a:solidFill>
          </a:ln>
        </p:spPr>
        <p:txBody>
          <a:bodyPr wrap="square" lIns="0" tIns="0" rIns="0" bIns="0" rtlCol="0"/>
          <a:lstStyle/>
          <a:p>
            <a:endParaRPr/>
          </a:p>
        </p:txBody>
      </p:sp>
      <p:pic>
        <p:nvPicPr>
          <p:cNvPr id="93" name="object 93"/>
          <p:cNvPicPr/>
          <p:nvPr/>
        </p:nvPicPr>
        <p:blipFill>
          <a:blip r:embed="rId4" cstate="print"/>
          <a:stretch>
            <a:fillRect/>
          </a:stretch>
        </p:blipFill>
        <p:spPr>
          <a:xfrm>
            <a:off x="377045" y="1638643"/>
            <a:ext cx="3027933" cy="2020061"/>
          </a:xfrm>
          <a:prstGeom prst="rect">
            <a:avLst/>
          </a:prstGeom>
        </p:spPr>
      </p:pic>
      <p:pic>
        <p:nvPicPr>
          <p:cNvPr id="94" name="object 94"/>
          <p:cNvPicPr/>
          <p:nvPr/>
        </p:nvPicPr>
        <p:blipFill>
          <a:blip r:embed="rId5" cstate="print"/>
          <a:stretch>
            <a:fillRect/>
          </a:stretch>
        </p:blipFill>
        <p:spPr>
          <a:xfrm>
            <a:off x="377045" y="4615675"/>
            <a:ext cx="3027933" cy="1800631"/>
          </a:xfrm>
          <a:prstGeom prst="rect">
            <a:avLst/>
          </a:prstGeom>
        </p:spPr>
      </p:pic>
      <p:sp>
        <p:nvSpPr>
          <p:cNvPr id="95" name="object 9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01</a:t>
            </a:r>
          </a:p>
        </p:txBody>
      </p:sp>
      <p:sp>
        <p:nvSpPr>
          <p:cNvPr id="96" name="TextBox 95">
            <a:extLst>
              <a:ext uri="{FF2B5EF4-FFF2-40B4-BE49-F238E27FC236}">
                <a16:creationId xmlns:a16="http://schemas.microsoft.com/office/drawing/2014/main" id="{69EFC48E-5F9E-F47B-CDAA-250B14922C90}"/>
              </a:ext>
            </a:extLst>
          </p:cNvPr>
          <p:cNvSpPr txBox="1"/>
          <p:nvPr/>
        </p:nvSpPr>
        <p:spPr>
          <a:xfrm>
            <a:off x="3372550" y="2500174"/>
            <a:ext cx="2772852" cy="1352678"/>
          </a:xfrm>
          <a:prstGeom prst="rect">
            <a:avLst/>
          </a:prstGeom>
          <a:noFill/>
        </p:spPr>
        <p:txBody>
          <a:bodyPr wrap="square" rtlCol="0" anchor="ctr">
            <a:spAutoFit/>
          </a:bodyPr>
          <a:lstStyle/>
          <a:p>
            <a:pPr>
              <a:lnSpc>
                <a:spcPct val="90000"/>
              </a:lnSpc>
            </a:pPr>
            <a:r>
              <a:rPr lang="en-US" altLang="ko-KR" sz="1300" dirty="0"/>
              <a:t>Possession of original technology to separate exosomes from cord blood stem cells enables mass production of exosomes with enhanced tissue regeneration and inflammation suppression efficacy, rather than simple exosomes.</a:t>
            </a:r>
          </a:p>
        </p:txBody>
      </p:sp>
      <p:sp>
        <p:nvSpPr>
          <p:cNvPr id="97" name="TextBox 96">
            <a:extLst>
              <a:ext uri="{FF2B5EF4-FFF2-40B4-BE49-F238E27FC236}">
                <a16:creationId xmlns:a16="http://schemas.microsoft.com/office/drawing/2014/main" id="{8B0B74D7-3856-B689-0625-0D52789F4581}"/>
              </a:ext>
            </a:extLst>
          </p:cNvPr>
          <p:cNvSpPr txBox="1"/>
          <p:nvPr/>
        </p:nvSpPr>
        <p:spPr>
          <a:xfrm>
            <a:off x="9132159" y="2484349"/>
            <a:ext cx="2435075" cy="1092607"/>
          </a:xfrm>
          <a:prstGeom prst="rect">
            <a:avLst/>
          </a:prstGeom>
          <a:noFill/>
        </p:spPr>
        <p:txBody>
          <a:bodyPr wrap="square" rtlCol="0" anchor="ctr">
            <a:spAutoFit/>
          </a:bodyPr>
          <a:lstStyle/>
          <a:p>
            <a:r>
              <a:rPr lang="en-US" altLang="ko-KR" sz="1300" dirty="0"/>
              <a:t>Separation and culture of exosomes with 2-3 times enhanced functions compared to existing competitors' products is possible</a:t>
            </a:r>
          </a:p>
        </p:txBody>
      </p:sp>
      <p:sp>
        <p:nvSpPr>
          <p:cNvPr id="99" name="TextBox 98">
            <a:extLst>
              <a:ext uri="{FF2B5EF4-FFF2-40B4-BE49-F238E27FC236}">
                <a16:creationId xmlns:a16="http://schemas.microsoft.com/office/drawing/2014/main" id="{62A47ACE-D73B-A30D-1CF9-E823FD6F81CE}"/>
              </a:ext>
            </a:extLst>
          </p:cNvPr>
          <p:cNvSpPr txBox="1"/>
          <p:nvPr/>
        </p:nvSpPr>
        <p:spPr>
          <a:xfrm>
            <a:off x="3451002" y="4902261"/>
            <a:ext cx="2615947" cy="1692771"/>
          </a:xfrm>
          <a:prstGeom prst="rect">
            <a:avLst/>
          </a:prstGeom>
          <a:noFill/>
        </p:spPr>
        <p:txBody>
          <a:bodyPr wrap="square" rtlCol="0" anchor="ctr">
            <a:spAutoFit/>
          </a:bodyPr>
          <a:lstStyle/>
          <a:p>
            <a:r>
              <a:rPr lang="en-US" altLang="ko-KR" sz="1300" dirty="0"/>
              <a:t>Utilizing membrane-free cell mass culture source technology and 3D stereoscopic culture technology Enables safe mass culture multiplication in an environment similar to the human environment, reducing the price of therapeutics.</a:t>
            </a:r>
          </a:p>
        </p:txBody>
      </p:sp>
      <p:sp>
        <p:nvSpPr>
          <p:cNvPr id="100" name="TextBox 99">
            <a:extLst>
              <a:ext uri="{FF2B5EF4-FFF2-40B4-BE49-F238E27FC236}">
                <a16:creationId xmlns:a16="http://schemas.microsoft.com/office/drawing/2014/main" id="{13EF63F2-8670-74E7-BAD5-9B5400BC2AEB}"/>
              </a:ext>
            </a:extLst>
          </p:cNvPr>
          <p:cNvSpPr txBox="1"/>
          <p:nvPr/>
        </p:nvSpPr>
        <p:spPr>
          <a:xfrm>
            <a:off x="9139416" y="4502151"/>
            <a:ext cx="2776853" cy="2092881"/>
          </a:xfrm>
          <a:prstGeom prst="rect">
            <a:avLst/>
          </a:prstGeom>
          <a:noFill/>
        </p:spPr>
        <p:txBody>
          <a:bodyPr wrap="square" rtlCol="0" anchor="ctr">
            <a:spAutoFit/>
          </a:bodyPr>
          <a:lstStyle/>
          <a:p>
            <a:r>
              <a:rPr lang="en-US" altLang="ko-KR" sz="1300" dirty="0"/>
              <a:t>Completed preclinical experiments on gene therapy that extracts cells from the ascites of cancer patients and stops cancer cells from proliferating, and has data solutions for conquering cancer. (Pre-clinical data is already available, which is an advantage in terms of clinical period and funds required)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1525"/>
            <a:ext cx="12191999" cy="6856475"/>
          </a:xfrm>
          <a:prstGeom prst="rect">
            <a:avLst/>
          </a:prstGeom>
        </p:spPr>
      </p:pic>
      <p:sp>
        <p:nvSpPr>
          <p:cNvPr id="3" name="object 3"/>
          <p:cNvSpPr txBox="1">
            <a:spLocks noGrp="1"/>
          </p:cNvSpPr>
          <p:nvPr>
            <p:ph type="title"/>
          </p:nvPr>
        </p:nvSpPr>
        <p:spPr>
          <a:xfrm>
            <a:off x="6741794" y="2181885"/>
            <a:ext cx="4184650" cy="689932"/>
          </a:xfrm>
          <a:prstGeom prst="rect">
            <a:avLst/>
          </a:prstGeom>
        </p:spPr>
        <p:txBody>
          <a:bodyPr vert="horz" wrap="square" lIns="0" tIns="12700" rIns="0" bIns="0" rtlCol="0">
            <a:spAutoFit/>
          </a:bodyPr>
          <a:lstStyle/>
          <a:p>
            <a:pPr marL="38100">
              <a:lnSpc>
                <a:spcPct val="100000"/>
              </a:lnSpc>
              <a:spcBef>
                <a:spcPts val="100"/>
              </a:spcBef>
              <a:tabLst>
                <a:tab pos="558165" algn="l"/>
              </a:tabLst>
            </a:pPr>
            <a:r>
              <a:rPr sz="6600" spc="-75" baseline="-13257" dirty="0">
                <a:solidFill>
                  <a:srgbClr val="FFFFFF"/>
                </a:solidFill>
                <a:latin typeface="Arial" panose="020B0604020202020204" pitchFamily="34" charset="0"/>
                <a:cs typeface="Arial" panose="020B0604020202020204" pitchFamily="34" charset="0"/>
              </a:rPr>
              <a:t>0</a:t>
            </a:r>
            <a:r>
              <a:rPr sz="6600" baseline="-13257" dirty="0">
                <a:solidFill>
                  <a:srgbClr val="FFFFFF"/>
                </a:solidFill>
                <a:latin typeface="Arial" panose="020B0604020202020204" pitchFamily="34" charset="0"/>
                <a:cs typeface="Arial" panose="020B0604020202020204" pitchFamily="34" charset="0"/>
              </a:rPr>
              <a:t>	</a:t>
            </a:r>
            <a:r>
              <a:rPr lang="en-HK" sz="6600" baseline="-13257" dirty="0">
                <a:solidFill>
                  <a:srgbClr val="FFFFFF"/>
                </a:solidFill>
                <a:latin typeface="Arial" panose="020B0604020202020204" pitchFamily="34" charset="0"/>
                <a:cs typeface="Arial" panose="020B0604020202020204" pitchFamily="34" charset="0"/>
              </a:rPr>
              <a:t>  </a:t>
            </a:r>
            <a:r>
              <a:rPr sz="2400" dirty="0">
                <a:solidFill>
                  <a:srgbClr val="FFE699"/>
                </a:solidFill>
                <a:latin typeface="Arial" panose="020B0604020202020204" pitchFamily="34" charset="0"/>
                <a:cs typeface="Arial" panose="020B0604020202020204" pitchFamily="34" charset="0"/>
              </a:rPr>
              <a:t>Business</a:t>
            </a:r>
            <a:r>
              <a:rPr sz="2400" spc="-200" dirty="0">
                <a:solidFill>
                  <a:srgbClr val="FFE699"/>
                </a:solidFill>
                <a:latin typeface="Arial" panose="020B0604020202020204" pitchFamily="34" charset="0"/>
                <a:cs typeface="Arial" panose="020B0604020202020204" pitchFamily="34" charset="0"/>
              </a:rPr>
              <a:t> </a:t>
            </a:r>
            <a:r>
              <a:rPr sz="2400" spc="-20" dirty="0">
                <a:solidFill>
                  <a:srgbClr val="FFE699"/>
                </a:solidFill>
                <a:latin typeface="Arial" panose="020B0604020202020204" pitchFamily="34" charset="0"/>
                <a:cs typeface="Arial" panose="020B0604020202020204" pitchFamily="34" charset="0"/>
              </a:rPr>
              <a:t>Area</a:t>
            </a:r>
            <a:endParaRPr sz="2400" dirty="0">
              <a:latin typeface="Arial" panose="020B0604020202020204" pitchFamily="34" charset="0"/>
              <a:cs typeface="Arial" panose="020B0604020202020204" pitchFamily="34" charset="0"/>
            </a:endParaRPr>
          </a:p>
        </p:txBody>
      </p:sp>
      <p:sp>
        <p:nvSpPr>
          <p:cNvPr id="4" name="object 4"/>
          <p:cNvSpPr txBox="1"/>
          <p:nvPr/>
        </p:nvSpPr>
        <p:spPr>
          <a:xfrm>
            <a:off x="7527925" y="2859049"/>
            <a:ext cx="4184650" cy="2635337"/>
          </a:xfrm>
          <a:prstGeom prst="rect">
            <a:avLst/>
          </a:prstGeom>
        </p:spPr>
        <p:txBody>
          <a:bodyPr vert="horz" wrap="square" lIns="0" tIns="97790" rIns="0" bIns="0" rtlCol="0">
            <a:spAutoFit/>
          </a:bodyPr>
          <a:lstStyle/>
          <a:p>
            <a:pPr marL="48260" indent="-307975">
              <a:spcBef>
                <a:spcPts val="459"/>
              </a:spcBef>
              <a:buAutoNum type="arabicParenBoth"/>
              <a:tabLst>
                <a:tab pos="318770" algn="l"/>
              </a:tabLst>
            </a:pPr>
            <a:r>
              <a:rPr lang="en-HK" dirty="0">
                <a:solidFill>
                  <a:schemeClr val="bg1"/>
                </a:solidFill>
                <a:latin typeface="Arial" panose="020B0604020202020204" pitchFamily="34" charset="0"/>
                <a:cs typeface="Arial" panose="020B0604020202020204" pitchFamily="34" charset="0"/>
              </a:rPr>
              <a:t> Stem Cell Cultivation</a:t>
            </a:r>
          </a:p>
          <a:p>
            <a:pPr marL="48260" indent="-307975">
              <a:spcBef>
                <a:spcPts val="459"/>
              </a:spcBef>
              <a:buFontTx/>
              <a:buAutoNum type="arabicParenBoth"/>
              <a:tabLst>
                <a:tab pos="318770" algn="l"/>
              </a:tabLst>
            </a:pPr>
            <a:r>
              <a:rPr lang="en-HK" dirty="0">
                <a:solidFill>
                  <a:schemeClr val="bg1"/>
                </a:solidFill>
                <a:latin typeface="Arial" panose="020B0604020202020204" pitchFamily="34" charset="0"/>
                <a:cs typeface="Arial" panose="020B0604020202020204" pitchFamily="34" charset="0"/>
              </a:rPr>
              <a:t> </a:t>
            </a:r>
            <a:r>
              <a:rPr lang="en-HK" sz="1800" dirty="0">
                <a:solidFill>
                  <a:srgbClr val="FFFFFF"/>
                </a:solidFill>
                <a:latin typeface="Arial" panose="020B0604020202020204" pitchFamily="34" charset="0"/>
                <a:ea typeface="Lato" panose="020F0502020204030203" pitchFamily="34" charset="0"/>
                <a:cs typeface="Arial" panose="020B0604020202020204" pitchFamily="34" charset="0"/>
              </a:rPr>
              <a:t>Membrane-free stem cel</a:t>
            </a:r>
            <a:r>
              <a:rPr lang="en-HK" dirty="0">
                <a:solidFill>
                  <a:srgbClr val="FFFFFF"/>
                </a:solidFill>
                <a:latin typeface="Arial" panose="020B0604020202020204" pitchFamily="34" charset="0"/>
                <a:ea typeface="Lato" panose="020F0502020204030203" pitchFamily="34" charset="0"/>
                <a:cs typeface="Arial" panose="020B0604020202020204" pitchFamily="34" charset="0"/>
              </a:rPr>
              <a:t>l </a:t>
            </a:r>
            <a:r>
              <a:rPr lang="en-HK" sz="1800" dirty="0">
                <a:solidFill>
                  <a:srgbClr val="FFFFFF"/>
                </a:solidFill>
                <a:latin typeface="Arial" panose="020B0604020202020204" pitchFamily="34" charset="0"/>
                <a:ea typeface="Lato" panose="020F0502020204030203" pitchFamily="34" charset="0"/>
                <a:cs typeface="Arial" panose="020B0604020202020204" pitchFamily="34" charset="0"/>
              </a:rPr>
              <a:t>culture</a:t>
            </a:r>
            <a:endParaRPr lang="en-HK" dirty="0">
              <a:solidFill>
                <a:schemeClr val="bg1"/>
              </a:solidFill>
              <a:latin typeface="Arial" panose="020B0604020202020204" pitchFamily="34" charset="0"/>
              <a:cs typeface="Arial" panose="020B0604020202020204" pitchFamily="34" charset="0"/>
            </a:endParaRPr>
          </a:p>
          <a:p>
            <a:pPr marL="48260" indent="-307975">
              <a:spcBef>
                <a:spcPts val="459"/>
              </a:spcBef>
              <a:buAutoNum type="arabicParenBoth"/>
              <a:tabLst>
                <a:tab pos="318770" algn="l"/>
              </a:tabLst>
            </a:pPr>
            <a:r>
              <a:rPr lang="en-HK" dirty="0">
                <a:solidFill>
                  <a:schemeClr val="bg1"/>
                </a:solidFill>
                <a:latin typeface="Arial" panose="020B0604020202020204" pitchFamily="34" charset="0"/>
                <a:cs typeface="Arial" panose="020B0604020202020204" pitchFamily="34" charset="0"/>
              </a:rPr>
              <a:t> Stem Cell Comparison</a:t>
            </a:r>
          </a:p>
          <a:p>
            <a:pPr marL="48260" indent="-307975">
              <a:spcBef>
                <a:spcPts val="459"/>
              </a:spcBef>
              <a:buAutoNum type="arabicParenBoth"/>
              <a:tabLst>
                <a:tab pos="318770" algn="l"/>
              </a:tabLst>
            </a:pPr>
            <a:r>
              <a:rPr lang="en-HK" dirty="0">
                <a:solidFill>
                  <a:schemeClr val="bg1"/>
                </a:solidFill>
                <a:latin typeface="Arial" panose="020B0604020202020204" pitchFamily="34" charset="0"/>
                <a:cs typeface="Arial" panose="020B0604020202020204" pitchFamily="34" charset="0"/>
              </a:rPr>
              <a:t> Stem Cell Utilization Plan - Therapeutic Drug Development</a:t>
            </a:r>
          </a:p>
          <a:p>
            <a:pPr marL="48260" indent="-307975">
              <a:spcBef>
                <a:spcPts val="459"/>
              </a:spcBef>
              <a:buAutoNum type="arabicParenBoth"/>
              <a:tabLst>
                <a:tab pos="318770" algn="l"/>
              </a:tabLst>
            </a:pPr>
            <a:r>
              <a:rPr lang="en-HK" dirty="0">
                <a:solidFill>
                  <a:schemeClr val="bg1"/>
                </a:solidFill>
                <a:latin typeface="Arial" panose="020B0604020202020204" pitchFamily="34" charset="0"/>
                <a:cs typeface="Arial" panose="020B0604020202020204" pitchFamily="34" charset="0"/>
              </a:rPr>
              <a:t> Therapeutic Drug Development Based on </a:t>
            </a:r>
            <a:r>
              <a:rPr lang="en-HK" sz="1800" dirty="0">
                <a:solidFill>
                  <a:srgbClr val="FFFFFF"/>
                </a:solidFill>
                <a:latin typeface="Arial" panose="020B0604020202020204" pitchFamily="34" charset="0"/>
                <a:ea typeface="Lato" panose="020F0502020204030203" pitchFamily="34" charset="0"/>
                <a:cs typeface="Arial" panose="020B0604020202020204" pitchFamily="34" charset="0"/>
              </a:rPr>
              <a:t>exosome isolation </a:t>
            </a:r>
          </a:p>
          <a:p>
            <a:pPr marL="48260" indent="-307975">
              <a:spcBef>
                <a:spcPts val="459"/>
              </a:spcBef>
              <a:buAutoNum type="arabicParenBoth"/>
              <a:tabLst>
                <a:tab pos="318770" algn="l"/>
              </a:tabLst>
            </a:pPr>
            <a:r>
              <a:rPr lang="en-HK" dirty="0">
                <a:solidFill>
                  <a:schemeClr val="bg1"/>
                </a:solidFill>
                <a:latin typeface="Arial" panose="020B0604020202020204" pitchFamily="34" charset="0"/>
                <a:cs typeface="Arial" panose="020B0604020202020204" pitchFamily="34" charset="0"/>
              </a:rPr>
              <a:t> CLEAN MEAT - Foie Gras</a:t>
            </a:r>
          </a:p>
        </p:txBody>
      </p:sp>
      <p:sp>
        <p:nvSpPr>
          <p:cNvPr id="5" name="object 5"/>
          <p:cNvSpPr txBox="1"/>
          <p:nvPr/>
        </p:nvSpPr>
        <p:spPr>
          <a:xfrm>
            <a:off x="6767576" y="2922752"/>
            <a:ext cx="349885" cy="695960"/>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FFFFFF"/>
                </a:solidFill>
                <a:latin typeface="Malgun Gothic"/>
                <a:cs typeface="Malgun Gothic"/>
              </a:rPr>
              <a:t>2</a:t>
            </a:r>
            <a:endParaRPr sz="4400">
              <a:latin typeface="Malgun Gothic"/>
              <a:cs typeface="Malgun Gothic"/>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2">
      <a:majorFont>
        <a:latin typeface="Arial"/>
        <a:ea typeface="arial "/>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1038</TotalTime>
  <Words>6733</Words>
  <Application>Microsoft Office PowerPoint</Application>
  <PresentationFormat>와이드스크린</PresentationFormat>
  <Paragraphs>1296</Paragraphs>
  <Slides>52</Slides>
  <Notes>14</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52</vt:i4>
      </vt:variant>
    </vt:vector>
  </HeadingPairs>
  <TitlesOfParts>
    <vt:vector size="64" baseType="lpstr">
      <vt:lpstr>Malgun Gothic</vt:lpstr>
      <vt:lpstr>Malgun Gothic</vt:lpstr>
      <vt:lpstr>NanumBarunGothic</vt:lpstr>
      <vt:lpstr>Noto Sans CJK KR</vt:lpstr>
      <vt:lpstr>Noto Sans CJK KR Medium</vt:lpstr>
      <vt:lpstr>Söhne</vt:lpstr>
      <vt:lpstr>나눔바른고딕</vt:lpstr>
      <vt:lpstr>Arial</vt:lpstr>
      <vt:lpstr>Calibri</vt:lpstr>
      <vt:lpstr>Lato</vt:lpstr>
      <vt:lpstr>Wingdings</vt:lpstr>
      <vt:lpstr>Office Theme</vt:lpstr>
      <vt:lpstr>KOREA BLOOMCELL      Advanced biopharmaceutical R&amp;D Company.</vt:lpstr>
      <vt:lpstr>Advanced biopharmaceutical research companies</vt:lpstr>
      <vt:lpstr>0  About Us</vt:lpstr>
      <vt:lpstr>01</vt:lpstr>
      <vt:lpstr>01</vt:lpstr>
      <vt:lpstr>PowerPoint 프레젠테이션</vt:lpstr>
      <vt:lpstr>01</vt:lpstr>
      <vt:lpstr>01</vt:lpstr>
      <vt:lpstr>0   Business Area</vt:lpstr>
      <vt:lpstr>Business Area</vt:lpstr>
      <vt:lpstr>Business Area</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최현기(Hyeongi Choi, XFEL장치개발팀)</dc:creator>
  <cp:keywords>, docId:090E170719095B7613540A24E409FA11</cp:keywords>
  <cp:lastModifiedBy>David kim</cp:lastModifiedBy>
  <cp:revision>3</cp:revision>
  <dcterms:created xsi:type="dcterms:W3CDTF">2023-12-15T10:21:06Z</dcterms:created>
  <dcterms:modified xsi:type="dcterms:W3CDTF">2023-12-17T06:51:12Z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2023-12-15T00:00:00Z</vt:filetime>
  </property>
  <property fmtid="{D5CDD505-2E9C-101B-9397-08002B2CF9AE}" pid="3" name="Creator">
    <vt:lpwstr>Microsoft Office Word</vt:lpwstr>
  </property>
  <property fmtid="{D5CDD505-2E9C-101B-9397-08002B2CF9AE}" pid="4" name="LastSaved">
    <vt:filetime>2023-12-15T00:00:00Z</vt:filetime>
  </property>
  <property fmtid="{D5CDD505-2E9C-101B-9397-08002B2CF9AE}" pid="5" name="Producer">
    <vt:lpwstr>Aspose.Words for .NET 23.11.0</vt:lpwstr>
  </property>
</Properties>
</file>